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92" r:id="rId33"/>
    <p:sldId id="399" r:id="rId34"/>
    <p:sldId id="400" r:id="rId35"/>
    <p:sldId id="402" r:id="rId36"/>
    <p:sldId id="395" r:id="rId37"/>
    <p:sldId id="396" r:id="rId38"/>
    <p:sldId id="397" r:id="rId39"/>
    <p:sldId id="393"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401"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Lst>
  <p:sldSz cx="9906000" cy="6858000" type="A4"/>
  <p:notesSz cx="6797675" cy="99282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40">
          <p15:clr>
            <a:srgbClr val="9AA0A6"/>
          </p15:clr>
        </p15:guide>
        <p15:guide id="2" pos="31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62" roundtripDataSignature="AMtx7mhwLuWNEt+dIlsUAbzG+2+Cvhthz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88474A-52AF-4083-BBEF-F9C48C5E6DA6}">
  <a:tblStyle styleId="{0D88474A-52AF-4083-BBEF-F9C48C5E6DA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47" autoAdjust="0"/>
  </p:normalViewPr>
  <p:slideViewPr>
    <p:cSldViewPr snapToGrid="0">
      <p:cViewPr varScale="1">
        <p:scale>
          <a:sx n="110" d="100"/>
          <a:sy n="110" d="100"/>
        </p:scale>
        <p:origin x="258" y="108"/>
      </p:cViewPr>
      <p:guideLst>
        <p:guide orient="horz" pos="144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45659" cy="49813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1"/>
            <a:ext cx="2945659" cy="49813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30091"/>
            <a:ext cx="2945659" cy="498134"/>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11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4" name="Google Shape;964;p11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11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3" name="Google Shape;973;p11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11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1" name="Google Shape;981;p11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6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90" name="Google Shape;990;p6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6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p6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7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6" name="Google Shape;1006;p7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7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4" name="Google Shape;1014;p7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10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3" name="Google Shape;1023;p10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11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1" name="Google Shape;1031;p11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11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9" name="Google Shape;1039;p11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12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7" name="Google Shape;1047;p12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41:notes"/>
          <p:cNvSpPr txBox="1">
            <a:spLocks noGrp="1"/>
          </p:cNvSpPr>
          <p:nvPr>
            <p:ph type="body" idx="1"/>
          </p:nvPr>
        </p:nvSpPr>
        <p:spPr>
          <a:xfrm>
            <a:off x="679768" y="4777958"/>
            <a:ext cx="5438140" cy="39092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6" name="Google Shape;1056;p14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142:notes"/>
          <p:cNvSpPr txBox="1">
            <a:spLocks noGrp="1"/>
          </p:cNvSpPr>
          <p:nvPr>
            <p:ph type="body" idx="1"/>
          </p:nvPr>
        </p:nvSpPr>
        <p:spPr>
          <a:xfrm>
            <a:off x="679768" y="4777958"/>
            <a:ext cx="5438140" cy="39092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3" name="Google Shape;1063;p14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10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1" name="Google Shape;1071;p10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0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9" name="Google Shape;1079;p10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10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7" name="Google Shape;1087;p10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10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5" name="Google Shape;1095;p10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10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4" name="Google Shape;1104;p10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10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3" name="Google Shape;1113;p10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11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2" name="Google Shape;1122;p11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6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6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11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0" name="Google Shape;1130;p11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7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7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7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6" name="Google Shape;1146;p7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9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5" name="Google Shape;1155;p9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p7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4" name="Google Shape;1164;p7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9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3" name="Google Shape;1173;p9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143:notes"/>
          <p:cNvSpPr txBox="1">
            <a:spLocks noGrp="1"/>
          </p:cNvSpPr>
          <p:nvPr>
            <p:ph type="body" idx="1"/>
          </p:nvPr>
        </p:nvSpPr>
        <p:spPr>
          <a:xfrm>
            <a:off x="679768" y="4777958"/>
            <a:ext cx="5438140" cy="39092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1" name="Google Shape;1181;p14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2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8" name="Google Shape;1188;p12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2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6" name="Google Shape;1196;p12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13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5" name="Google Shape;1205;p13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6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p13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3" name="Google Shape;1213;p13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13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1" name="Google Shape;1221;p13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13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0" name="Google Shape;1230;p13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13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1" name="Google Shape;1241;p13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13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6" name="Google Shape;1256;p13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13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5" name="Google Shape;1265;p13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7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3" name="Google Shape;1273;p7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11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1" name="Google Shape;1281;p11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p7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0" name="Google Shape;1290;p7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8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8" name="Google Shape;1298;p8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6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40757095f_0_0:notes"/>
          <p:cNvSpPr txBox="1">
            <a:spLocks noGrp="1"/>
          </p:cNvSpPr>
          <p:nvPr>
            <p:ph type="body" idx="1"/>
          </p:nvPr>
        </p:nvSpPr>
        <p:spPr>
          <a:xfrm>
            <a:off x="679768" y="4777957"/>
            <a:ext cx="5438140" cy="390940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g340757095f_0_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6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6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1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1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1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2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1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1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p1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1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1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2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2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p2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6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6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3324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6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6529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2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2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p2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2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3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2e1667201_0_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2e1667201_0_0:notes"/>
          <p:cNvSpPr txBox="1">
            <a:spLocks noGrp="1"/>
          </p:cNvSpPr>
          <p:nvPr>
            <p:ph type="body" idx="1"/>
          </p:nvPr>
        </p:nvSpPr>
        <p:spPr>
          <a:xfrm>
            <a:off x="679768" y="4777957"/>
            <a:ext cx="5438140" cy="390940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62e1667201_0_0:notes"/>
          <p:cNvSpPr txBox="1">
            <a:spLocks noGrp="1"/>
          </p:cNvSpPr>
          <p:nvPr>
            <p:ph type="sldNum" idx="12"/>
          </p:nvPr>
        </p:nvSpPr>
        <p:spPr>
          <a:xfrm>
            <a:off x="3850443" y="9430091"/>
            <a:ext cx="2945659" cy="49804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2e1667201_0_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2e1667201_0_7:notes"/>
          <p:cNvSpPr txBox="1">
            <a:spLocks noGrp="1"/>
          </p:cNvSpPr>
          <p:nvPr>
            <p:ph type="body" idx="1"/>
          </p:nvPr>
        </p:nvSpPr>
        <p:spPr>
          <a:xfrm>
            <a:off x="679768" y="4777957"/>
            <a:ext cx="5438140" cy="390940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62e1667201_0_7:notes"/>
          <p:cNvSpPr txBox="1">
            <a:spLocks noGrp="1"/>
          </p:cNvSpPr>
          <p:nvPr>
            <p:ph type="sldNum" idx="12"/>
          </p:nvPr>
        </p:nvSpPr>
        <p:spPr>
          <a:xfrm>
            <a:off x="3850443" y="9430091"/>
            <a:ext cx="2945659" cy="49804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2e1667201_0_1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62e1667201_0_14:notes"/>
          <p:cNvSpPr txBox="1">
            <a:spLocks noGrp="1"/>
          </p:cNvSpPr>
          <p:nvPr>
            <p:ph type="body" idx="1"/>
          </p:nvPr>
        </p:nvSpPr>
        <p:spPr>
          <a:xfrm>
            <a:off x="679768" y="4777957"/>
            <a:ext cx="5438140" cy="390940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62e1667201_0_14:notes"/>
          <p:cNvSpPr txBox="1">
            <a:spLocks noGrp="1"/>
          </p:cNvSpPr>
          <p:nvPr>
            <p:ph type="sldNum" idx="12"/>
          </p:nvPr>
        </p:nvSpPr>
        <p:spPr>
          <a:xfrm>
            <a:off x="3850443" y="9430091"/>
            <a:ext cx="2945659" cy="49804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3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3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3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3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37:notes"/>
          <p:cNvSpPr txBox="1">
            <a:spLocks noGrp="1"/>
          </p:cNvSpPr>
          <p:nvPr>
            <p:ph type="body" idx="1"/>
          </p:nvPr>
        </p:nvSpPr>
        <p:spPr>
          <a:xfrm>
            <a:off x="679768" y="4777958"/>
            <a:ext cx="5438140" cy="39092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13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3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0" name="Google Shape;490;p3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p3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3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9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 name="Google Shape;515;p9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4" name="Google Shape;524;p3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p4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4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1" name="Google Shape;541;p4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p4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p4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4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1" name="Google Shape;571;p4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4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5" name="Google Shape;595;p4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sudo vi/etc/systemd/system/ardupilot.service</a:t>
            </a:r>
            <a:endParaRPr/>
          </a:p>
          <a:p>
            <a:pPr marL="0" lvl="0" indent="0" algn="l" rtl="0">
              <a:lnSpc>
                <a:spcPct val="100000"/>
              </a:lnSpc>
              <a:spcBef>
                <a:spcPts val="0"/>
              </a:spcBef>
              <a:spcAft>
                <a:spcPts val="0"/>
              </a:spcAft>
              <a:buSzPts val="1400"/>
              <a:buNone/>
            </a:pPr>
            <a:endParaRPr/>
          </a:p>
        </p:txBody>
      </p:sp>
      <p:sp>
        <p:nvSpPr>
          <p:cNvPr id="603" name="Google Shape;603;p4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4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p4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9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9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2" name="Google Shape;642;p5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p5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p5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15441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5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53: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6" name="Google Shape;666;p53: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5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p5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5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p5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3" name="Google Shape;143;p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9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9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p9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9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6" name="Google Shape;706;p9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10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5" name="Google Shape;715;p10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0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10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11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7" name="Google Shape;737;p11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4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p4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7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7" name="Google Shape;757;p7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124: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p124: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7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3" name="Google Shape;773;p7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12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12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138:notes"/>
          <p:cNvSpPr txBox="1">
            <a:spLocks noGrp="1"/>
          </p:cNvSpPr>
          <p:nvPr>
            <p:ph type="body" idx="1"/>
          </p:nvPr>
        </p:nvSpPr>
        <p:spPr>
          <a:xfrm>
            <a:off x="679768" y="4777958"/>
            <a:ext cx="5438140" cy="39092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0" name="Google Shape;790;p13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9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7" name="Google Shape;797;p9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7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9" name="Google Shape;809;p7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5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8" name="Google Shape;818;p5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5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6" name="Google Shape;826;p5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5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4" name="Google Shape;834;p5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3" name="Google Shape;843;p5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11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2" name="Google Shape;852;p11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2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0" name="Google Shape;860;p12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5: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65: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60: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0" name="Google Shape;870;p6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61: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9" name="Google Shape;879;p61: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6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8" name="Google Shape;888;p6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13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7" name="Google Shape;897;p13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140:notes"/>
          <p:cNvSpPr txBox="1">
            <a:spLocks noGrp="1"/>
          </p:cNvSpPr>
          <p:nvPr>
            <p:ph type="body" idx="1"/>
          </p:nvPr>
        </p:nvSpPr>
        <p:spPr>
          <a:xfrm>
            <a:off x="679768" y="4777958"/>
            <a:ext cx="5438140" cy="390924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8" name="Google Shape;908;p140: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102: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6" name="Google Shape;916;p102: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126: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2" name="Google Shape;932;p126: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27: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0" name="Google Shape;940;p127: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28: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8" name="Google Shape;948;p128: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129:notes"/>
          <p:cNvSpPr txBox="1">
            <a:spLocks noGrp="1"/>
          </p:cNvSpPr>
          <p:nvPr>
            <p:ph type="body" idx="1"/>
          </p:nvPr>
        </p:nvSpPr>
        <p:spPr>
          <a:xfrm>
            <a:off x="679768" y="4777958"/>
            <a:ext cx="5438140" cy="3909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6" name="Google Shape;956;p129:notes"/>
          <p:cNvSpPr>
            <a:spLocks noGrp="1" noRot="1" noChangeAspect="1"/>
          </p:cNvSpPr>
          <p:nvPr>
            <p:ph type="sldImg" idx="2"/>
          </p:nvPr>
        </p:nvSpPr>
        <p:spPr>
          <a:xfrm>
            <a:off x="981075" y="1241425"/>
            <a:ext cx="48355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82"/>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2"/>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1"/>
        <p:cNvGrpSpPr/>
        <p:nvPr/>
      </p:nvGrpSpPr>
      <p:grpSpPr>
        <a:xfrm>
          <a:off x="0" y="0"/>
          <a:ext cx="0" cy="0"/>
          <a:chOff x="0" y="0"/>
          <a:chExt cx="0" cy="0"/>
        </a:xfrm>
      </p:grpSpPr>
      <p:sp>
        <p:nvSpPr>
          <p:cNvPr id="82" name="Google Shape;82;p91"/>
          <p:cNvSpPr txBox="1">
            <a:spLocks noGrp="1"/>
          </p:cNvSpPr>
          <p:nvPr>
            <p:ph type="title"/>
          </p:nvPr>
        </p:nvSpPr>
        <p:spPr>
          <a:xfrm>
            <a:off x="682328" y="365127"/>
            <a:ext cx="8543925" cy="6826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1"/>
          <p:cNvSpPr txBox="1">
            <a:spLocks noGrp="1"/>
          </p:cNvSpPr>
          <p:nvPr>
            <p:ph type="body" idx="1"/>
          </p:nvPr>
        </p:nvSpPr>
        <p:spPr>
          <a:xfrm>
            <a:off x="682329" y="1271588"/>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91"/>
          <p:cNvSpPr txBox="1">
            <a:spLocks noGrp="1"/>
          </p:cNvSpPr>
          <p:nvPr>
            <p:ph type="body" idx="2"/>
          </p:nvPr>
        </p:nvSpPr>
        <p:spPr>
          <a:xfrm>
            <a:off x="682329" y="2095500"/>
            <a:ext cx="4190702"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1"/>
          <p:cNvSpPr txBox="1">
            <a:spLocks noGrp="1"/>
          </p:cNvSpPr>
          <p:nvPr>
            <p:ph type="body" idx="3"/>
          </p:nvPr>
        </p:nvSpPr>
        <p:spPr>
          <a:xfrm>
            <a:off x="5014913" y="1271588"/>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91"/>
          <p:cNvSpPr txBox="1">
            <a:spLocks noGrp="1"/>
          </p:cNvSpPr>
          <p:nvPr>
            <p:ph type="body" idx="4"/>
          </p:nvPr>
        </p:nvSpPr>
        <p:spPr>
          <a:xfrm>
            <a:off x="5014913" y="2095500"/>
            <a:ext cx="4211340"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9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9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23" name="Google Shape;23;p83"/>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3"/>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8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9"/>
        <p:cNvGrpSpPr/>
        <p:nvPr/>
      </p:nvGrpSpPr>
      <p:grpSpPr>
        <a:xfrm>
          <a:off x="0" y="0"/>
          <a:ext cx="0" cy="0"/>
          <a:chOff x="0" y="0"/>
          <a:chExt cx="0" cy="0"/>
        </a:xfrm>
      </p:grpSpPr>
      <p:sp>
        <p:nvSpPr>
          <p:cNvPr id="30" name="Google Shape;30;p8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구역 머리글">
  <p:cSld name="1_구역 머리글">
    <p:spTree>
      <p:nvGrpSpPr>
        <p:cNvPr id="1"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dist="19050" dir="5400000" algn="c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38" name="Google Shape;38;p85"/>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8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4"/>
        <p:cNvGrpSpPr/>
        <p:nvPr/>
      </p:nvGrpSpPr>
      <p:grpSpPr>
        <a:xfrm>
          <a:off x="0" y="0"/>
          <a:ext cx="0" cy="0"/>
          <a:chOff x="0" y="0"/>
          <a:chExt cx="0" cy="0"/>
        </a:xfrm>
      </p:grpSpPr>
      <p:sp>
        <p:nvSpPr>
          <p:cNvPr id="45" name="Google Shape;45;p8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8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50"/>
        <p:cNvGrpSpPr/>
        <p:nvPr/>
      </p:nvGrpSpPr>
      <p:grpSpPr>
        <a:xfrm>
          <a:off x="0" y="0"/>
          <a:ext cx="0" cy="0"/>
          <a:chOff x="0" y="0"/>
          <a:chExt cx="0" cy="0"/>
        </a:xfrm>
      </p:grpSpPr>
      <p:sp>
        <p:nvSpPr>
          <p:cNvPr id="51" name="Google Shape;51;p8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body" idx="1"/>
          </p:nvPr>
        </p:nvSpPr>
        <p:spPr>
          <a:xfrm>
            <a:off x="681038" y="1255271"/>
            <a:ext cx="8543925" cy="4921692"/>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콘텐츠 2개" type="twoObj">
  <p:cSld name="TWO_OBJECTS">
    <p:spTree>
      <p:nvGrpSpPr>
        <p:cNvPr id="1" name="Shape 57"/>
        <p:cNvGrpSpPr/>
        <p:nvPr/>
      </p:nvGrpSpPr>
      <p:grpSpPr>
        <a:xfrm>
          <a:off x="0" y="0"/>
          <a:ext cx="0" cy="0"/>
          <a:chOff x="0" y="0"/>
          <a:chExt cx="0" cy="0"/>
        </a:xfrm>
      </p:grpSpPr>
      <p:sp>
        <p:nvSpPr>
          <p:cNvPr id="58" name="Google Shape;58;p8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8"/>
          <p:cNvSpPr txBox="1">
            <a:spLocks noGrp="1"/>
          </p:cNvSpPr>
          <p:nvPr>
            <p:ph type="body" idx="1"/>
          </p:nvPr>
        </p:nvSpPr>
        <p:spPr>
          <a:xfrm>
            <a:off x="681038" y="1151169"/>
            <a:ext cx="8543924" cy="106018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8"/>
          <p:cNvSpPr txBox="1">
            <a:spLocks noGrp="1"/>
          </p:cNvSpPr>
          <p:nvPr>
            <p:ph type="body" idx="2"/>
          </p:nvPr>
        </p:nvSpPr>
        <p:spPr>
          <a:xfrm>
            <a:off x="681038" y="2321634"/>
            <a:ext cx="8543925" cy="3892551"/>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콘텐츠 2개">
  <p:cSld name="콘텐츠 2개">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9"/>
          <p:cNvSpPr txBox="1">
            <a:spLocks noGrp="1"/>
          </p:cNvSpPr>
          <p:nvPr>
            <p:ph type="body" idx="1"/>
          </p:nvPr>
        </p:nvSpPr>
        <p:spPr>
          <a:xfrm>
            <a:off x="681038"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9"/>
          <p:cNvSpPr txBox="1">
            <a:spLocks noGrp="1"/>
          </p:cNvSpPr>
          <p:nvPr>
            <p:ph type="body" idx="2"/>
          </p:nvPr>
        </p:nvSpPr>
        <p:spPr>
          <a:xfrm>
            <a:off x="5014913"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73"/>
        <p:cNvGrpSpPr/>
        <p:nvPr/>
      </p:nvGrpSpPr>
      <p:grpSpPr>
        <a:xfrm>
          <a:off x="0" y="0"/>
          <a:ext cx="0" cy="0"/>
          <a:chOff x="0" y="0"/>
          <a:chExt cx="0" cy="0"/>
        </a:xfrm>
      </p:grpSpPr>
      <p:sp>
        <p:nvSpPr>
          <p:cNvPr id="74" name="Google Shape;74;p9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0"/>
          <p:cNvSpPr txBox="1">
            <a:spLocks noGrp="1"/>
          </p:cNvSpPr>
          <p:nvPr>
            <p:ph type="body" idx="1"/>
          </p:nvPr>
        </p:nvSpPr>
        <p:spPr>
          <a:xfrm>
            <a:off x="681038" y="1151168"/>
            <a:ext cx="4210050" cy="502579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0"/>
          <p:cNvSpPr txBox="1">
            <a:spLocks noGrp="1"/>
          </p:cNvSpPr>
          <p:nvPr>
            <p:ph type="body" idx="2"/>
          </p:nvPr>
        </p:nvSpPr>
        <p:spPr>
          <a:xfrm>
            <a:off x="5014913" y="1151168"/>
            <a:ext cx="4210050" cy="5025795"/>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9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9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9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Calibri"/>
              <a:buAutoNum type="arabicPeriod"/>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95.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91.png"/></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hyperlink" Target="https://community.emlid.com/t/navio2-prearm-logging-failed/14065"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hyperlink" Target="http://ardupilot.org/copter/docs/failsafe-battery.html" TargetMode="External"/><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hyperlink" Target="https://github.com/cncjs/cncjs/wiki/Setup-Guide:-Raspberry-Pi-%7C-MJPEG-Streamer-Install-&amp;-Setup-&amp;-FFMpeg-Recording" TargetMode="External"/><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hyperlink" Target="http://192.168.1.100:8080" TargetMode="External"/><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hyperlink" Target="https://www.u-blox.com/en/product/u-center" TargetMode="External"/><Relationship Id="rId2" Type="http://schemas.openxmlformats.org/officeDocument/2006/relationships/notesSlide" Target="../notesSlides/notesSlide132.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37.xml"/><Relationship Id="rId1" Type="http://schemas.openxmlformats.org/officeDocument/2006/relationships/slideLayout" Target="../slideLayouts/slideLayout3.xml"/><Relationship Id="rId4" Type="http://schemas.openxmlformats.org/officeDocument/2006/relationships/hyperlink" Target="https://helicoptermaintenancemagazine.com/article/layman%E2%80%99s-guide-attitude-heading-reference-systems-ahrs"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frsky-rc.com/product/taranis-x9d-plus-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emlid.com/navi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hyperlink" Target="https://docs.emlid.com/navio2/"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emlid/hardware/blob/master/VibroNavio2top_rev_A.STL" TargetMode="External"/><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hyperlink" Target="https://hobbyking.com/en_us/vibration-damping-ball-65g-bag-of-8.htm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hyperlink" Target="https://www.thingiverse.com/thing:3712499?fbclid=IwAR0q23hTFudF2WR6drXF0MihutdcCVjp1nGQSJyXfh7dTh9L-Sk7-IEVzk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hyperlink" Target="https://www.thingiverse.com/thing:3714695?fbclid=IwAR2kpwI0rKJyGNhlsDpJ_Qi9enSqlocVV1SZ8qa6bXuRHgcDlFpWOtUVXC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files.emlid.com/images/emlid-raspbian-20190227.img.xz"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www.balena.io/etcher/"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hyperlink" Target="https://www.bitvise.com/download-area"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docs.emlid.com/navio2/common/ardupilot/installation-and-running/"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hyperlink" Target="https://docs.emlid.com/navio2/dev/rcio"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s://docs.px4.io/en/flight_controller/raspberry_pi_navio2.html"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79.jpg"/></Relationships>
</file>

<file path=ppt/slides/_rels/slide93.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80.jpg"/></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9.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742950" y="1122363"/>
            <a:ext cx="8420100" cy="18585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5" name="Google Shape;95;p1"/>
          <p:cNvSpPr txBox="1">
            <a:spLocks noGrp="1"/>
          </p:cNvSpPr>
          <p:nvPr>
            <p:ph type="subTitle" idx="1"/>
          </p:nvPr>
        </p:nvSpPr>
        <p:spPr>
          <a:xfrm>
            <a:off x="1238250" y="3410014"/>
            <a:ext cx="7429500" cy="2304986"/>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dk1"/>
              </a:buClr>
              <a:buSzPts val="2400"/>
              <a:buNone/>
            </a:pPr>
            <a:r>
              <a:rPr lang="en-US"/>
              <a:t>2019년 6월 9일</a:t>
            </a:r>
            <a:endParaRPr/>
          </a:p>
          <a:p>
            <a:pPr marL="0" lvl="0" indent="0" algn="ctr" rtl="0">
              <a:lnSpc>
                <a:spcPct val="150000"/>
              </a:lnSpc>
              <a:spcBef>
                <a:spcPts val="1000"/>
              </a:spcBef>
              <a:spcAft>
                <a:spcPts val="0"/>
              </a:spcAft>
              <a:buClr>
                <a:schemeClr val="dk1"/>
              </a:buClr>
              <a:buSzPts val="2400"/>
              <a:buNone/>
            </a:pPr>
            <a:r>
              <a:rPr lang="en-US"/>
              <a:t>성병문</a:t>
            </a:r>
            <a:endParaRPr/>
          </a:p>
          <a:p>
            <a:pPr marL="0" lvl="0" indent="0" algn="ctr" rtl="0">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쿼드콥터 배선 ½ </a:t>
            </a:r>
            <a:endParaRPr/>
          </a:p>
        </p:txBody>
      </p:sp>
      <p:sp>
        <p:nvSpPr>
          <p:cNvPr id="171" name="Google Shape;171;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72" name="Google Shape;172;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73" name="Google Shape;173;p9"/>
          <p:cNvPicPr preferRelativeResize="0"/>
          <p:nvPr/>
        </p:nvPicPr>
        <p:blipFill rotWithShape="1">
          <a:blip r:embed="rId3">
            <a:alphaModFix/>
          </a:blip>
          <a:srcRect/>
          <a:stretch/>
        </p:blipFill>
        <p:spPr>
          <a:xfrm>
            <a:off x="901755" y="2058669"/>
            <a:ext cx="3089561" cy="3120303"/>
          </a:xfrm>
          <a:prstGeom prst="rect">
            <a:avLst/>
          </a:prstGeom>
          <a:noFill/>
          <a:ln>
            <a:noFill/>
          </a:ln>
        </p:spPr>
      </p:pic>
      <p:pic>
        <p:nvPicPr>
          <p:cNvPr id="174" name="Google Shape;174;p9"/>
          <p:cNvPicPr preferRelativeResize="0">
            <a:picLocks noGrp="1"/>
          </p:cNvPicPr>
          <p:nvPr>
            <p:ph type="body" idx="1"/>
          </p:nvPr>
        </p:nvPicPr>
        <p:blipFill rotWithShape="1">
          <a:blip r:embed="rId4">
            <a:alphaModFix/>
          </a:blip>
          <a:srcRect/>
          <a:stretch/>
        </p:blipFill>
        <p:spPr>
          <a:xfrm>
            <a:off x="4429000" y="1528479"/>
            <a:ext cx="4991797" cy="452500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4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3600"/>
              <a:t>FrSky RC -&gt; Mission Planner Mapping</a:t>
            </a:r>
            <a:endParaRPr/>
          </a:p>
        </p:txBody>
      </p:sp>
      <p:sp>
        <p:nvSpPr>
          <p:cNvPr id="911" name="Google Shape;911;p14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100</a:t>
            </a:fld>
            <a:endParaRPr/>
          </a:p>
        </p:txBody>
      </p:sp>
      <p:pic>
        <p:nvPicPr>
          <p:cNvPr id="912" name="Google Shape;912;p140"/>
          <p:cNvPicPr preferRelativeResize="0"/>
          <p:nvPr/>
        </p:nvPicPr>
        <p:blipFill rotWithShape="1">
          <a:blip r:embed="rId3">
            <a:alphaModFix/>
          </a:blip>
          <a:srcRect/>
          <a:stretch/>
        </p:blipFill>
        <p:spPr>
          <a:xfrm rot="-5400000">
            <a:off x="1120375" y="891830"/>
            <a:ext cx="3189473" cy="4068147"/>
          </a:xfrm>
          <a:prstGeom prst="rect">
            <a:avLst/>
          </a:prstGeom>
          <a:noFill/>
          <a:ln w="28575" cap="flat" cmpd="sng">
            <a:solidFill>
              <a:schemeClr val="accent1"/>
            </a:solidFill>
            <a:prstDash val="solid"/>
            <a:round/>
            <a:headEnd type="none" w="sm" len="sm"/>
            <a:tailEnd type="none" w="sm" len="sm"/>
          </a:ln>
        </p:spPr>
      </p:pic>
      <p:pic>
        <p:nvPicPr>
          <p:cNvPr id="913" name="Google Shape;913;p140"/>
          <p:cNvPicPr preferRelativeResize="0"/>
          <p:nvPr/>
        </p:nvPicPr>
        <p:blipFill rotWithShape="1">
          <a:blip r:embed="rId4">
            <a:alphaModFix/>
          </a:blip>
          <a:srcRect/>
          <a:stretch/>
        </p:blipFill>
        <p:spPr>
          <a:xfrm>
            <a:off x="4475285" y="2604039"/>
            <a:ext cx="4935782" cy="355877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0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RC Mode</a:t>
            </a:r>
            <a:endParaRPr/>
          </a:p>
        </p:txBody>
      </p:sp>
      <p:sp>
        <p:nvSpPr>
          <p:cNvPr id="919" name="Google Shape;919;p10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101</a:t>
            </a:fld>
            <a:endParaRPr/>
          </a:p>
        </p:txBody>
      </p:sp>
      <p:pic>
        <p:nvPicPr>
          <p:cNvPr id="920" name="Google Shape;920;p102"/>
          <p:cNvPicPr preferRelativeResize="0"/>
          <p:nvPr/>
        </p:nvPicPr>
        <p:blipFill rotWithShape="1">
          <a:blip r:embed="rId3">
            <a:alphaModFix/>
          </a:blip>
          <a:srcRect/>
          <a:stretch/>
        </p:blipFill>
        <p:spPr>
          <a:xfrm>
            <a:off x="4953000" y="166751"/>
            <a:ext cx="3640584" cy="1430750"/>
          </a:xfrm>
          <a:prstGeom prst="rect">
            <a:avLst/>
          </a:prstGeom>
          <a:noFill/>
          <a:ln>
            <a:noFill/>
          </a:ln>
        </p:spPr>
      </p:pic>
      <p:grpSp>
        <p:nvGrpSpPr>
          <p:cNvPr id="921" name="Google Shape;921;p102"/>
          <p:cNvGrpSpPr/>
          <p:nvPr/>
        </p:nvGrpSpPr>
        <p:grpSpPr>
          <a:xfrm>
            <a:off x="977454" y="1689978"/>
            <a:ext cx="7366818" cy="1831939"/>
            <a:chOff x="977454" y="1689978"/>
            <a:chExt cx="7366818" cy="1831939"/>
          </a:xfrm>
        </p:grpSpPr>
        <p:pic>
          <p:nvPicPr>
            <p:cNvPr id="922" name="Google Shape;922;p102"/>
            <p:cNvPicPr preferRelativeResize="0"/>
            <p:nvPr/>
          </p:nvPicPr>
          <p:blipFill rotWithShape="1">
            <a:blip r:embed="rId4">
              <a:alphaModFix/>
            </a:blip>
            <a:srcRect/>
            <a:stretch/>
          </p:blipFill>
          <p:spPr>
            <a:xfrm>
              <a:off x="2563005" y="1689978"/>
              <a:ext cx="5781267" cy="1831939"/>
            </a:xfrm>
            <a:prstGeom prst="rect">
              <a:avLst/>
            </a:prstGeom>
            <a:noFill/>
            <a:ln>
              <a:noFill/>
            </a:ln>
          </p:spPr>
        </p:pic>
        <p:sp>
          <p:nvSpPr>
            <p:cNvPr id="923" name="Google Shape;923;p102"/>
            <p:cNvSpPr/>
            <p:nvPr/>
          </p:nvSpPr>
          <p:spPr>
            <a:xfrm>
              <a:off x="977454" y="2395790"/>
              <a:ext cx="12666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333333"/>
                  </a:solidFill>
                  <a:latin typeface="Open Sans"/>
                  <a:ea typeface="Open Sans"/>
                  <a:cs typeface="Open Sans"/>
                  <a:sym typeface="Open Sans"/>
                </a:rPr>
                <a:t>Mode 1</a:t>
              </a:r>
              <a:endParaRPr sz="1400" b="0" i="0" u="none" strike="noStrike" cap="none">
                <a:solidFill>
                  <a:srgbClr val="000000"/>
                </a:solidFill>
                <a:latin typeface="Arial"/>
                <a:ea typeface="Arial"/>
                <a:cs typeface="Arial"/>
                <a:sym typeface="Arial"/>
              </a:endParaRPr>
            </a:p>
          </p:txBody>
        </p:sp>
      </p:grpSp>
      <p:grpSp>
        <p:nvGrpSpPr>
          <p:cNvPr id="924" name="Google Shape;924;p102"/>
          <p:cNvGrpSpPr/>
          <p:nvPr/>
        </p:nvGrpSpPr>
        <p:grpSpPr>
          <a:xfrm>
            <a:off x="977454" y="4384487"/>
            <a:ext cx="7498081" cy="1870761"/>
            <a:chOff x="977454" y="4384487"/>
            <a:chExt cx="7498081" cy="1870761"/>
          </a:xfrm>
        </p:grpSpPr>
        <p:pic>
          <p:nvPicPr>
            <p:cNvPr id="925" name="Google Shape;925;p102"/>
            <p:cNvPicPr preferRelativeResize="0"/>
            <p:nvPr/>
          </p:nvPicPr>
          <p:blipFill rotWithShape="1">
            <a:blip r:embed="rId5">
              <a:alphaModFix/>
            </a:blip>
            <a:srcRect/>
            <a:stretch/>
          </p:blipFill>
          <p:spPr>
            <a:xfrm>
              <a:off x="2563005" y="4384487"/>
              <a:ext cx="5912530" cy="1870761"/>
            </a:xfrm>
            <a:prstGeom prst="rect">
              <a:avLst/>
            </a:prstGeom>
            <a:noFill/>
            <a:ln>
              <a:noFill/>
            </a:ln>
          </p:spPr>
        </p:pic>
        <p:sp>
          <p:nvSpPr>
            <p:cNvPr id="926" name="Google Shape;926;p102"/>
            <p:cNvSpPr/>
            <p:nvPr/>
          </p:nvSpPr>
          <p:spPr>
            <a:xfrm>
              <a:off x="977454" y="5089034"/>
              <a:ext cx="12666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333333"/>
                  </a:solidFill>
                  <a:latin typeface="Open Sans"/>
                  <a:ea typeface="Open Sans"/>
                  <a:cs typeface="Open Sans"/>
                  <a:sym typeface="Open Sans"/>
                </a:rPr>
                <a:t>Mode 2</a:t>
              </a:r>
              <a:endParaRPr sz="1400" b="0" i="0" u="none" strike="noStrike" cap="none">
                <a:solidFill>
                  <a:srgbClr val="000000"/>
                </a:solidFill>
                <a:latin typeface="Arial"/>
                <a:ea typeface="Arial"/>
                <a:cs typeface="Arial"/>
                <a:sym typeface="Arial"/>
              </a:endParaRPr>
            </a:p>
          </p:txBody>
        </p:sp>
      </p:grpSp>
      <p:sp>
        <p:nvSpPr>
          <p:cNvPr id="927" name="Google Shape;927;p102"/>
          <p:cNvSpPr/>
          <p:nvPr/>
        </p:nvSpPr>
        <p:spPr>
          <a:xfrm>
            <a:off x="977454" y="3614394"/>
            <a:ext cx="80067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Open Sans"/>
                <a:ea typeface="Open Sans"/>
                <a:cs typeface="Open Sans"/>
                <a:sym typeface="Open Sans"/>
              </a:rPr>
              <a:t>“Mode 1” is the second most common control setup that people use. </a:t>
            </a:r>
            <a:endParaRPr sz="1400" b="0" i="0" u="none" strike="noStrike" cap="none">
              <a:solidFill>
                <a:srgbClr val="000000"/>
              </a:solidFill>
              <a:latin typeface="Arial"/>
              <a:ea typeface="Arial"/>
              <a:cs typeface="Arial"/>
              <a:sym typeface="Arial"/>
            </a:endParaRPr>
          </a:p>
        </p:txBody>
      </p:sp>
      <p:sp>
        <p:nvSpPr>
          <p:cNvPr id="928" name="Google Shape;928;p102"/>
          <p:cNvSpPr/>
          <p:nvPr/>
        </p:nvSpPr>
        <p:spPr>
          <a:xfrm>
            <a:off x="977454" y="6213671"/>
            <a:ext cx="78610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Open Sans"/>
                <a:ea typeface="Open Sans"/>
                <a:cs typeface="Open Sans"/>
                <a:sym typeface="Open Sans"/>
              </a:rPr>
              <a:t> “Mode 2” is by far the most common, especially in the United States. </a:t>
            </a:r>
            <a:endParaRPr sz="1400" b="0" i="0" u="none" strike="noStrike" cap="none">
              <a:solidFill>
                <a:srgbClr val="000000"/>
              </a:solidFill>
              <a:latin typeface="Arial"/>
              <a:ea typeface="Arial"/>
              <a:cs typeface="Arial"/>
              <a:sym typeface="Arial"/>
            </a:endParaRPr>
          </a:p>
        </p:txBody>
      </p:sp>
      <p:sp>
        <p:nvSpPr>
          <p:cNvPr id="929" name="Google Shape;929;p102"/>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2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RC Stick Control</a:t>
            </a:r>
            <a:endParaRPr/>
          </a:p>
        </p:txBody>
      </p:sp>
      <p:sp>
        <p:nvSpPr>
          <p:cNvPr id="935" name="Google Shape;935;p12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102</a:t>
            </a:fld>
            <a:endParaRPr/>
          </a:p>
        </p:txBody>
      </p:sp>
      <p:pic>
        <p:nvPicPr>
          <p:cNvPr id="936" name="Google Shape;936;p126"/>
          <p:cNvPicPr preferRelativeResize="0"/>
          <p:nvPr/>
        </p:nvPicPr>
        <p:blipFill rotWithShape="1">
          <a:blip r:embed="rId3">
            <a:alphaModFix/>
          </a:blip>
          <a:srcRect/>
          <a:stretch/>
        </p:blipFill>
        <p:spPr>
          <a:xfrm>
            <a:off x="1185085" y="1352393"/>
            <a:ext cx="7535830" cy="4885411"/>
          </a:xfrm>
          <a:prstGeom prst="rect">
            <a:avLst/>
          </a:prstGeom>
          <a:noFill/>
          <a:ln>
            <a:noFill/>
          </a:ln>
        </p:spPr>
      </p:pic>
      <p:sp>
        <p:nvSpPr>
          <p:cNvPr id="937" name="Google Shape;937;p12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2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RC Stick Control</a:t>
            </a:r>
            <a:endParaRPr/>
          </a:p>
        </p:txBody>
      </p:sp>
      <p:sp>
        <p:nvSpPr>
          <p:cNvPr id="943" name="Google Shape;943;p12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103</a:t>
            </a:fld>
            <a:endParaRPr/>
          </a:p>
        </p:txBody>
      </p:sp>
      <p:pic>
        <p:nvPicPr>
          <p:cNvPr id="944" name="Google Shape;944;p127"/>
          <p:cNvPicPr preferRelativeResize="0"/>
          <p:nvPr/>
        </p:nvPicPr>
        <p:blipFill rotWithShape="1">
          <a:blip r:embed="rId3">
            <a:alphaModFix/>
          </a:blip>
          <a:srcRect/>
          <a:stretch/>
        </p:blipFill>
        <p:spPr>
          <a:xfrm>
            <a:off x="1185085" y="1352393"/>
            <a:ext cx="7535830" cy="4885411"/>
          </a:xfrm>
          <a:prstGeom prst="rect">
            <a:avLst/>
          </a:prstGeom>
          <a:noFill/>
          <a:ln>
            <a:noFill/>
          </a:ln>
        </p:spPr>
      </p:pic>
      <p:sp>
        <p:nvSpPr>
          <p:cNvPr id="945" name="Google Shape;945;p127"/>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2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Stick Control : Air Plane</a:t>
            </a:r>
            <a:endParaRPr/>
          </a:p>
        </p:txBody>
      </p:sp>
      <p:sp>
        <p:nvSpPr>
          <p:cNvPr id="951" name="Google Shape;951;p128"/>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952" name="Google Shape;952;p12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104</a:t>
            </a:fld>
            <a:endParaRPr/>
          </a:p>
        </p:txBody>
      </p:sp>
      <p:pic>
        <p:nvPicPr>
          <p:cNvPr id="953" name="Google Shape;953;p128"/>
          <p:cNvPicPr preferRelativeResize="0"/>
          <p:nvPr/>
        </p:nvPicPr>
        <p:blipFill rotWithShape="1">
          <a:blip r:embed="rId3">
            <a:alphaModFix/>
          </a:blip>
          <a:srcRect/>
          <a:stretch/>
        </p:blipFill>
        <p:spPr>
          <a:xfrm>
            <a:off x="1212511" y="1180346"/>
            <a:ext cx="7738882" cy="5083203"/>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2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Stick Control : Air Plane</a:t>
            </a:r>
            <a:endParaRPr/>
          </a:p>
        </p:txBody>
      </p:sp>
      <p:sp>
        <p:nvSpPr>
          <p:cNvPr id="959" name="Google Shape;959;p129"/>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960" name="Google Shape;960;p12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105</a:t>
            </a:fld>
            <a:endParaRPr/>
          </a:p>
        </p:txBody>
      </p:sp>
      <p:pic>
        <p:nvPicPr>
          <p:cNvPr id="961" name="Google Shape;961;p129"/>
          <p:cNvPicPr preferRelativeResize="0"/>
          <p:nvPr/>
        </p:nvPicPr>
        <p:blipFill rotWithShape="1">
          <a:blip r:embed="rId3">
            <a:alphaModFix/>
          </a:blip>
          <a:srcRect/>
          <a:stretch/>
        </p:blipFill>
        <p:spPr>
          <a:xfrm>
            <a:off x="1534657" y="1225857"/>
            <a:ext cx="7094592" cy="499218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FrSKY X8R</a:t>
            </a:r>
            <a:endParaRPr/>
          </a:p>
        </p:txBody>
      </p:sp>
      <p:sp>
        <p:nvSpPr>
          <p:cNvPr id="967" name="Google Shape;967;p110"/>
          <p:cNvSpPr txBox="1">
            <a:spLocks noGrp="1"/>
          </p:cNvSpPr>
          <p:nvPr>
            <p:ph type="body" idx="1"/>
          </p:nvPr>
        </p:nvSpPr>
        <p:spPr>
          <a:xfrm>
            <a:off x="681038" y="1255271"/>
            <a:ext cx="8543925" cy="101741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 공식적인 동작 범위는 2km </a:t>
            </a:r>
            <a:endParaRPr sz="2400"/>
          </a:p>
          <a:p>
            <a:pPr marL="457200" lvl="0" indent="-228600" algn="l" rtl="0">
              <a:lnSpc>
                <a:spcPct val="100000"/>
              </a:lnSpc>
              <a:spcBef>
                <a:spcPts val="1000"/>
              </a:spcBef>
              <a:spcAft>
                <a:spcPts val="0"/>
              </a:spcAft>
              <a:buClr>
                <a:schemeClr val="dk1"/>
              </a:buClr>
              <a:buSzPts val="1800"/>
              <a:buNone/>
            </a:pPr>
            <a:endParaRPr sz="2400"/>
          </a:p>
          <a:p>
            <a:pPr marL="457200" lvl="0" indent="-228600" algn="l" rtl="0">
              <a:lnSpc>
                <a:spcPct val="100000"/>
              </a:lnSpc>
              <a:spcBef>
                <a:spcPts val="1000"/>
              </a:spcBef>
              <a:spcAft>
                <a:spcPts val="0"/>
              </a:spcAft>
              <a:buClr>
                <a:schemeClr val="dk1"/>
              </a:buClr>
              <a:buSzPts val="1800"/>
              <a:buNone/>
            </a:pPr>
            <a:endParaRPr sz="2400"/>
          </a:p>
        </p:txBody>
      </p:sp>
      <p:sp>
        <p:nvSpPr>
          <p:cNvPr id="968" name="Google Shape;968;p1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106</a:t>
            </a:fld>
            <a:endParaRPr/>
          </a:p>
        </p:txBody>
      </p:sp>
      <p:pic>
        <p:nvPicPr>
          <p:cNvPr id="969" name="Google Shape;969;p110"/>
          <p:cNvPicPr preferRelativeResize="0"/>
          <p:nvPr/>
        </p:nvPicPr>
        <p:blipFill rotWithShape="1">
          <a:blip r:embed="rId3">
            <a:alphaModFix/>
          </a:blip>
          <a:srcRect/>
          <a:stretch/>
        </p:blipFill>
        <p:spPr>
          <a:xfrm>
            <a:off x="1204466" y="2091151"/>
            <a:ext cx="7267575" cy="2076450"/>
          </a:xfrm>
          <a:prstGeom prst="rect">
            <a:avLst/>
          </a:prstGeom>
          <a:noFill/>
          <a:ln>
            <a:noFill/>
          </a:ln>
        </p:spPr>
      </p:pic>
      <p:sp>
        <p:nvSpPr>
          <p:cNvPr id="970" name="Google Shape;970;p1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FrSky Taranis 모드1/2 변경 방법</a:t>
            </a:r>
            <a:endParaRPr/>
          </a:p>
        </p:txBody>
      </p:sp>
      <p:sp>
        <p:nvSpPr>
          <p:cNvPr id="976" name="Google Shape;976;p1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107</a:t>
            </a:fld>
            <a:endParaRPr/>
          </a:p>
        </p:txBody>
      </p:sp>
      <p:pic>
        <p:nvPicPr>
          <p:cNvPr id="977" name="Google Shape;977;p111" title="Modifying X9D radio transmitter from mode 2 to mode 1"/>
          <p:cNvPicPr preferRelativeResize="0"/>
          <p:nvPr/>
        </p:nvPicPr>
        <p:blipFill rotWithShape="1">
          <a:blip r:embed="rId3">
            <a:alphaModFix/>
          </a:blip>
          <a:srcRect/>
          <a:stretch/>
        </p:blipFill>
        <p:spPr>
          <a:xfrm>
            <a:off x="1118053" y="1499698"/>
            <a:ext cx="8113776" cy="4563999"/>
          </a:xfrm>
          <a:prstGeom prst="rect">
            <a:avLst/>
          </a:prstGeom>
          <a:noFill/>
          <a:ln>
            <a:noFill/>
          </a:ln>
        </p:spPr>
      </p:pic>
      <p:sp>
        <p:nvSpPr>
          <p:cNvPr id="978" name="Google Shape;978;p111"/>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RC 시동 방법</a:t>
            </a:r>
            <a:endParaRPr/>
          </a:p>
        </p:txBody>
      </p:sp>
      <p:sp>
        <p:nvSpPr>
          <p:cNvPr id="984" name="Google Shape;984;p112"/>
          <p:cNvSpPr txBox="1">
            <a:spLocks noGrp="1"/>
          </p:cNvSpPr>
          <p:nvPr>
            <p:ph type="body" idx="1"/>
          </p:nvPr>
        </p:nvSpPr>
        <p:spPr>
          <a:xfrm>
            <a:off x="681038" y="1255270"/>
            <a:ext cx="8543925" cy="1607571"/>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AutoNum type="arabicPeriod"/>
            </a:pPr>
            <a:r>
              <a:rPr lang="en-US" sz="2590"/>
              <a:t>ardupilot RC 캘리브레이션에서 Mode2로 바인딩함.</a:t>
            </a:r>
            <a:endParaRPr sz="2590"/>
          </a:p>
          <a:p>
            <a:pPr marL="457200" lvl="0" indent="-342900" algn="l" rtl="0">
              <a:lnSpc>
                <a:spcPct val="90000"/>
              </a:lnSpc>
              <a:spcBef>
                <a:spcPts val="1000"/>
              </a:spcBef>
              <a:spcAft>
                <a:spcPts val="0"/>
              </a:spcAft>
              <a:buClr>
                <a:schemeClr val="dk1"/>
              </a:buClr>
              <a:buSzPts val="1800"/>
              <a:buAutoNum type="arabicPeriod"/>
            </a:pPr>
            <a:r>
              <a:rPr lang="en-US" sz="2590"/>
              <a:t>Lower right the throttle lever for about 5 secs to arm.</a:t>
            </a:r>
            <a:endParaRPr/>
          </a:p>
          <a:p>
            <a:pPr marL="457200" lvl="0" indent="-342900" algn="l" rtl="0">
              <a:lnSpc>
                <a:spcPct val="90000"/>
              </a:lnSpc>
              <a:spcBef>
                <a:spcPts val="1000"/>
              </a:spcBef>
              <a:spcAft>
                <a:spcPts val="0"/>
              </a:spcAft>
              <a:buClr>
                <a:schemeClr val="dk1"/>
              </a:buClr>
              <a:buSzPts val="1800"/>
              <a:buAutoNum type="arabicPeriod"/>
            </a:pPr>
            <a:r>
              <a:rPr lang="en-US" sz="2590"/>
              <a:t>Lower left the throttle lever for about 3 secs to disarm.</a:t>
            </a:r>
            <a:endParaRPr/>
          </a:p>
        </p:txBody>
      </p:sp>
      <p:sp>
        <p:nvSpPr>
          <p:cNvPr id="985" name="Google Shape;985;p1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108</a:t>
            </a:fld>
            <a:endParaRPr/>
          </a:p>
        </p:txBody>
      </p:sp>
      <p:pic>
        <p:nvPicPr>
          <p:cNvPr id="986" name="Google Shape;986;p112"/>
          <p:cNvPicPr preferRelativeResize="0"/>
          <p:nvPr/>
        </p:nvPicPr>
        <p:blipFill rotWithShape="1">
          <a:blip r:embed="rId3">
            <a:alphaModFix/>
          </a:blip>
          <a:srcRect/>
          <a:stretch/>
        </p:blipFill>
        <p:spPr>
          <a:xfrm>
            <a:off x="1970155" y="2862841"/>
            <a:ext cx="6085332" cy="3423000"/>
          </a:xfrm>
          <a:prstGeom prst="rect">
            <a:avLst/>
          </a:prstGeom>
          <a:noFill/>
          <a:ln>
            <a:noFill/>
          </a:ln>
        </p:spPr>
      </p:pic>
      <p:sp>
        <p:nvSpPr>
          <p:cNvPr id="987" name="Google Shape;987;p1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6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993" name="Google Shape;993;p6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994" name="Google Shape;994;p6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드론 멘토링</a:t>
            </a:r>
            <a:endParaRPr/>
          </a:p>
        </p:txBody>
      </p:sp>
      <p:sp>
        <p:nvSpPr>
          <p:cNvPr id="995" name="Google Shape;995;p6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쿼드콥터 배선 2/2 </a:t>
            </a:r>
            <a:endParaRPr/>
          </a:p>
        </p:txBody>
      </p:sp>
      <p:sp>
        <p:nvSpPr>
          <p:cNvPr id="180" name="Google Shape;180;p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81" name="Google Shape;181;p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82" name="Google Shape;182;p10"/>
          <p:cNvPicPr preferRelativeResize="0">
            <a:picLocks noGrp="1"/>
          </p:cNvPicPr>
          <p:nvPr>
            <p:ph type="body" idx="1"/>
          </p:nvPr>
        </p:nvPicPr>
        <p:blipFill rotWithShape="1">
          <a:blip r:embed="rId3">
            <a:alphaModFix/>
          </a:blip>
          <a:srcRect/>
          <a:stretch/>
        </p:blipFill>
        <p:spPr>
          <a:xfrm>
            <a:off x="2708852" y="1261322"/>
            <a:ext cx="4488295" cy="49212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6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부록</a:t>
            </a:r>
            <a:endParaRPr/>
          </a:p>
        </p:txBody>
      </p:sp>
      <p:sp>
        <p:nvSpPr>
          <p:cNvPr id="1001" name="Google Shape;1001;p6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02" name="Google Shape;1002;p6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003" name="Google Shape;1003;p6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7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1009" name="Google Shape;1009;p7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457200" algn="ctr" rtl="0">
              <a:lnSpc>
                <a:spcPct val="100000"/>
              </a:lnSpc>
              <a:spcBef>
                <a:spcPts val="0"/>
              </a:spcBef>
              <a:spcAft>
                <a:spcPts val="0"/>
              </a:spcAft>
              <a:buClr>
                <a:schemeClr val="dk1"/>
              </a:buClr>
              <a:buSzPts val="2400"/>
              <a:buFont typeface="Calibri"/>
              <a:buAutoNum type="arabicPeriod"/>
            </a:pPr>
            <a:r>
              <a:rPr lang="en-US"/>
              <a:t>logging failed</a:t>
            </a:r>
            <a:endParaRPr/>
          </a:p>
          <a:p>
            <a:pPr marL="0" lvl="0" indent="0" algn="ctr" rtl="0">
              <a:lnSpc>
                <a:spcPct val="100000"/>
              </a:lnSpc>
              <a:spcBef>
                <a:spcPts val="1000"/>
              </a:spcBef>
              <a:spcAft>
                <a:spcPts val="0"/>
              </a:spcAft>
              <a:buClr>
                <a:schemeClr val="dk1"/>
              </a:buClr>
              <a:buSzPts val="2400"/>
              <a:buNone/>
            </a:pPr>
            <a:endParaRPr/>
          </a:p>
        </p:txBody>
      </p:sp>
      <p:sp>
        <p:nvSpPr>
          <p:cNvPr id="1010" name="Google Shape;1010;p7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011" name="Google Shape;1011;p7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7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PreArm: loggin failed</a:t>
            </a:r>
            <a:endParaRPr/>
          </a:p>
        </p:txBody>
      </p:sp>
      <p:sp>
        <p:nvSpPr>
          <p:cNvPr id="1017" name="Google Shape;1017;p77"/>
          <p:cNvSpPr txBox="1">
            <a:spLocks noGrp="1"/>
          </p:cNvSpPr>
          <p:nvPr>
            <p:ph type="body" idx="1"/>
          </p:nvPr>
        </p:nvSpPr>
        <p:spPr>
          <a:xfrm>
            <a:off x="681038" y="1255271"/>
            <a:ext cx="8543925" cy="306135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marL="685800" lvl="1" indent="-228600" algn="l" rtl="0">
              <a:lnSpc>
                <a:spcPct val="80000"/>
              </a:lnSpc>
              <a:spcBef>
                <a:spcPts val="500"/>
              </a:spcBef>
              <a:spcAft>
                <a:spcPts val="0"/>
              </a:spcAft>
              <a:buClr>
                <a:schemeClr val="dk1"/>
              </a:buClr>
              <a:buSzPts val="1960"/>
              <a:buChar char="•"/>
            </a:pPr>
            <a:r>
              <a:rPr lang="en-US" sz="1960" u="sng">
                <a:solidFill>
                  <a:schemeClr val="hlink"/>
                </a:solidFill>
                <a:hlinkClick r:id="rId3"/>
              </a:rPr>
              <a:t>https://community.emlid.com/t/navio2-prearm-logging-failed/14065</a:t>
            </a:r>
            <a:endParaRPr sz="1960"/>
          </a:p>
          <a:p>
            <a:pPr marL="457200" lvl="1" indent="0" algn="l" rtl="0">
              <a:lnSpc>
                <a:spcPct val="80000"/>
              </a:lnSpc>
              <a:spcBef>
                <a:spcPts val="500"/>
              </a:spcBef>
              <a:spcAft>
                <a:spcPts val="0"/>
              </a:spcAft>
              <a:buClr>
                <a:schemeClr val="dk1"/>
              </a:buClr>
              <a:buSzPts val="1960"/>
              <a:buNone/>
            </a:pPr>
            <a:endParaRPr sz="1960"/>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1018" name="Google Shape;1018;p7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019" name="Google Shape;1019;p7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112</a:t>
            </a:fld>
            <a:endParaRPr/>
          </a:p>
        </p:txBody>
      </p:sp>
      <p:pic>
        <p:nvPicPr>
          <p:cNvPr id="1020" name="Google Shape;1020;p77"/>
          <p:cNvPicPr preferRelativeResize="0"/>
          <p:nvPr/>
        </p:nvPicPr>
        <p:blipFill rotWithShape="1">
          <a:blip r:embed="rId4">
            <a:alphaModFix/>
          </a:blip>
          <a:srcRect/>
          <a:stretch/>
        </p:blipFill>
        <p:spPr>
          <a:xfrm>
            <a:off x="1178399" y="4316627"/>
            <a:ext cx="4060210" cy="184746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0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800"/>
              <a:t>LinuxPWM_Sysfs:Unable to open file /sys/class/pwm/pwmchip0/pwm0/duty_cycle</a:t>
            </a:r>
            <a:endParaRPr/>
          </a:p>
        </p:txBody>
      </p:sp>
      <p:sp>
        <p:nvSpPr>
          <p:cNvPr id="1026" name="Google Shape;1026;p10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Please run </a:t>
            </a:r>
            <a:endParaRPr/>
          </a:p>
          <a:p>
            <a:pPr marL="914400" lvl="1" indent="-342900" algn="l" rtl="0">
              <a:lnSpc>
                <a:spcPct val="100000"/>
              </a:lnSpc>
              <a:spcBef>
                <a:spcPts val="500"/>
              </a:spcBef>
              <a:spcAft>
                <a:spcPts val="0"/>
              </a:spcAft>
              <a:buSzPts val="1800"/>
              <a:buChar char="•"/>
            </a:pPr>
            <a:r>
              <a:rPr lang="en-US"/>
              <a:t>sudo emlidtool rcio update -f </a:t>
            </a:r>
            <a:endParaRPr/>
          </a:p>
          <a:p>
            <a:pPr marL="571500" lvl="1" indent="0" algn="l" rtl="0">
              <a:lnSpc>
                <a:spcPct val="100000"/>
              </a:lnSpc>
              <a:spcBef>
                <a:spcPts val="500"/>
              </a:spcBef>
              <a:spcAft>
                <a:spcPts val="0"/>
              </a:spcAft>
              <a:buSzPts val="1800"/>
              <a:buNone/>
            </a:pPr>
            <a:r>
              <a:rPr lang="en-US"/>
              <a:t>without rebooting the RPi after that. </a:t>
            </a:r>
            <a:endParaRPr/>
          </a:p>
          <a:p>
            <a:pPr marL="457200" lvl="0" indent="-228600" algn="l" rtl="0">
              <a:lnSpc>
                <a:spcPct val="100000"/>
              </a:lnSpc>
              <a:spcBef>
                <a:spcPts val="1000"/>
              </a:spcBef>
              <a:spcAft>
                <a:spcPts val="0"/>
              </a:spcAft>
              <a:buClr>
                <a:schemeClr val="dk1"/>
              </a:buClr>
              <a:buSzPts val="1800"/>
              <a:buNone/>
            </a:pPr>
            <a:endParaRPr/>
          </a:p>
        </p:txBody>
      </p:sp>
      <p:sp>
        <p:nvSpPr>
          <p:cNvPr id="1027" name="Google Shape;1027;p10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113</a:t>
            </a:fld>
            <a:endParaRPr/>
          </a:p>
        </p:txBody>
      </p:sp>
      <p:sp>
        <p:nvSpPr>
          <p:cNvPr id="1028" name="Google Shape;1028;p10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959"/>
              <a:t>PreArm: servo function 33 unassigned</a:t>
            </a:r>
            <a:endParaRPr sz="3959"/>
          </a:p>
        </p:txBody>
      </p:sp>
      <p:sp>
        <p:nvSpPr>
          <p:cNvPr id="1034" name="Google Shape;1034;p113"/>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035" name="Google Shape;1035;p1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114</a:t>
            </a:fld>
            <a:endParaRPr/>
          </a:p>
        </p:txBody>
      </p:sp>
      <p:pic>
        <p:nvPicPr>
          <p:cNvPr id="1036" name="Google Shape;1036;p113"/>
          <p:cNvPicPr preferRelativeResize="0"/>
          <p:nvPr/>
        </p:nvPicPr>
        <p:blipFill rotWithShape="1">
          <a:blip r:embed="rId3">
            <a:alphaModFix/>
          </a:blip>
          <a:srcRect/>
          <a:stretch/>
        </p:blipFill>
        <p:spPr>
          <a:xfrm>
            <a:off x="1454011" y="1537325"/>
            <a:ext cx="7255885" cy="436924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1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959"/>
              <a:t>Command was denied by the autopilot</a:t>
            </a:r>
            <a:endParaRPr/>
          </a:p>
        </p:txBody>
      </p:sp>
      <p:sp>
        <p:nvSpPr>
          <p:cNvPr id="1042" name="Google Shape;1042;p11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115</a:t>
            </a:fld>
            <a:endParaRPr/>
          </a:p>
        </p:txBody>
      </p:sp>
      <p:pic>
        <p:nvPicPr>
          <p:cNvPr id="1043" name="Google Shape;1043;p116"/>
          <p:cNvPicPr preferRelativeResize="0"/>
          <p:nvPr/>
        </p:nvPicPr>
        <p:blipFill rotWithShape="1">
          <a:blip r:embed="rId3">
            <a:alphaModFix/>
          </a:blip>
          <a:srcRect/>
          <a:stretch/>
        </p:blipFill>
        <p:spPr>
          <a:xfrm>
            <a:off x="3066886" y="2834140"/>
            <a:ext cx="3772227" cy="1775614"/>
          </a:xfrm>
          <a:prstGeom prst="rect">
            <a:avLst/>
          </a:prstGeom>
          <a:noFill/>
          <a:ln>
            <a:noFill/>
          </a:ln>
        </p:spPr>
      </p:pic>
      <p:sp>
        <p:nvSpPr>
          <p:cNvPr id="1044" name="Google Shape;1044;p11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2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Flight mode change failed</a:t>
            </a:r>
            <a:endParaRPr/>
          </a:p>
        </p:txBody>
      </p:sp>
      <p:sp>
        <p:nvSpPr>
          <p:cNvPr id="1050" name="Google Shape;1050;p12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 </a:t>
            </a:r>
            <a:endParaRPr/>
          </a:p>
        </p:txBody>
      </p:sp>
      <p:sp>
        <p:nvSpPr>
          <p:cNvPr id="1051" name="Google Shape;1051;p12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116</a:t>
            </a:fld>
            <a:endParaRPr/>
          </a:p>
        </p:txBody>
      </p:sp>
      <p:pic>
        <p:nvPicPr>
          <p:cNvPr id="1052" name="Google Shape;1052;p123"/>
          <p:cNvPicPr preferRelativeResize="0"/>
          <p:nvPr/>
        </p:nvPicPr>
        <p:blipFill rotWithShape="1">
          <a:blip r:embed="rId3">
            <a:alphaModFix/>
          </a:blip>
          <a:srcRect/>
          <a:stretch/>
        </p:blipFill>
        <p:spPr>
          <a:xfrm>
            <a:off x="3190629" y="3336811"/>
            <a:ext cx="3524742" cy="2543530"/>
          </a:xfrm>
          <a:prstGeom prst="rect">
            <a:avLst/>
          </a:prstGeom>
          <a:noFill/>
          <a:ln w="9525" cap="flat" cmpd="sng">
            <a:solidFill>
              <a:schemeClr val="accent1"/>
            </a:solidFill>
            <a:prstDash val="solid"/>
            <a:round/>
            <a:headEnd type="none" w="sm" len="sm"/>
            <a:tailEnd type="none" w="sm" len="sm"/>
          </a:ln>
        </p:spPr>
      </p:pic>
      <p:sp>
        <p:nvSpPr>
          <p:cNvPr id="1053" name="Google Shape;1053;p12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4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PreArm: Check FS_THR_VALUE</a:t>
            </a:r>
            <a:endParaRPr/>
          </a:p>
        </p:txBody>
      </p:sp>
      <p:sp>
        <p:nvSpPr>
          <p:cNvPr id="1059" name="Google Shape;1059;p14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117</a:t>
            </a:fld>
            <a:endParaRPr/>
          </a:p>
        </p:txBody>
      </p:sp>
      <p:pic>
        <p:nvPicPr>
          <p:cNvPr id="1060" name="Google Shape;1060;p141" descr="A screenshot of a cell phone&#10;&#10;Description automatically generated"/>
          <p:cNvPicPr preferRelativeResize="0"/>
          <p:nvPr/>
        </p:nvPicPr>
        <p:blipFill rotWithShape="1">
          <a:blip r:embed="rId3">
            <a:alphaModFix/>
          </a:blip>
          <a:srcRect/>
          <a:stretch/>
        </p:blipFill>
        <p:spPr>
          <a:xfrm>
            <a:off x="1367552" y="2268199"/>
            <a:ext cx="7170896" cy="319954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4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PreArm: Battery failsafe</a:t>
            </a:r>
            <a:endParaRPr/>
          </a:p>
        </p:txBody>
      </p:sp>
      <p:sp>
        <p:nvSpPr>
          <p:cNvPr id="1066" name="Google Shape;1066;p142"/>
          <p:cNvSpPr txBox="1">
            <a:spLocks noGrp="1"/>
          </p:cNvSpPr>
          <p:nvPr>
            <p:ph type="body" idx="1"/>
          </p:nvPr>
        </p:nvSpPr>
        <p:spPr>
          <a:xfrm>
            <a:off x="681038" y="1255271"/>
            <a:ext cx="8543925" cy="5101081"/>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170" u="sng">
                <a:solidFill>
                  <a:schemeClr val="hlink"/>
                </a:solidFill>
                <a:hlinkClick r:id="rId3"/>
              </a:rPr>
              <a:t>http://ardupilot.org/copter/docs/failsafe-battery.html</a:t>
            </a:r>
            <a:endParaRPr sz="2170"/>
          </a:p>
          <a:p>
            <a:pPr marL="457200" lvl="0" indent="-342900" algn="l" rtl="0">
              <a:lnSpc>
                <a:spcPct val="80000"/>
              </a:lnSpc>
              <a:spcBef>
                <a:spcPts val="1000"/>
              </a:spcBef>
              <a:spcAft>
                <a:spcPts val="0"/>
              </a:spcAft>
              <a:buClr>
                <a:schemeClr val="dk1"/>
              </a:buClr>
              <a:buSzPts val="1800"/>
              <a:buAutoNum type="arabicPeriod"/>
            </a:pPr>
            <a:r>
              <a:rPr lang="en-US" sz="2170"/>
              <a:t>The battery failsafe can be configured to automatically switch the vehicle into RTL, SmartRTL or Land mode if the vehicle battery voltage drops below a specified voltage for 10 seconds or the estimated remaining capacity has dropped below a configurable threshold.</a:t>
            </a:r>
            <a:endParaRPr/>
          </a:p>
          <a:p>
            <a:pPr marL="457200" lvl="0" indent="-342900" algn="l" rtl="0">
              <a:lnSpc>
                <a:spcPct val="80000"/>
              </a:lnSpc>
              <a:spcBef>
                <a:spcPts val="1000"/>
              </a:spcBef>
              <a:spcAft>
                <a:spcPts val="0"/>
              </a:spcAft>
              <a:buClr>
                <a:schemeClr val="dk1"/>
              </a:buClr>
              <a:buSzPts val="1800"/>
              <a:buAutoNum type="arabicPeriod"/>
            </a:pPr>
            <a:r>
              <a:rPr lang="en-US" sz="2170"/>
              <a:t>When the failsafe will trigger</a:t>
            </a:r>
            <a:endParaRPr/>
          </a:p>
          <a:p>
            <a:pPr marL="914400" lvl="1" indent="-342900" algn="l" rtl="0">
              <a:lnSpc>
                <a:spcPct val="80000"/>
              </a:lnSpc>
              <a:spcBef>
                <a:spcPts val="500"/>
              </a:spcBef>
              <a:spcAft>
                <a:spcPts val="0"/>
              </a:spcAft>
              <a:buSzPts val="1800"/>
              <a:buChar char="•"/>
            </a:pPr>
            <a:r>
              <a:rPr lang="en-US" sz="2170"/>
              <a:t>voltage drops below the voltage held in the BATT_LOW_VOLT parameter (or FS_BATT_VOLTAGE in older versions) for more than 10 seconds. The default voltage is 10.5 volts. If set to zero the voltage based trigger will be disabled.</a:t>
            </a:r>
            <a:endParaRPr/>
          </a:p>
          <a:p>
            <a:pPr marL="914400" lvl="1" indent="-342900" algn="l" rtl="0">
              <a:lnSpc>
                <a:spcPct val="80000"/>
              </a:lnSpc>
              <a:spcBef>
                <a:spcPts val="500"/>
              </a:spcBef>
              <a:spcAft>
                <a:spcPts val="0"/>
              </a:spcAft>
              <a:buSzPts val="1800"/>
              <a:buChar char="•"/>
            </a:pPr>
            <a:r>
              <a:rPr lang="en-US" sz="2170"/>
              <a:t>remaining capacity falls below the BATT_LOW_MAH parameter (or FS_BATT_MAH in older versions) 20% of the battery’s full capacity is a good choice (i.e. “1000” for a 5000mAh battery). If set to zero the capacity based trigger will be disabled (i.e. only voltage will be used</a:t>
            </a:r>
            <a:endParaRPr sz="2170"/>
          </a:p>
        </p:txBody>
      </p:sp>
      <p:sp>
        <p:nvSpPr>
          <p:cNvPr id="1067" name="Google Shape;1067;p14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118</a:t>
            </a:fld>
            <a:endParaRPr/>
          </a:p>
        </p:txBody>
      </p:sp>
      <p:pic>
        <p:nvPicPr>
          <p:cNvPr id="1068" name="Google Shape;1068;p142"/>
          <p:cNvPicPr preferRelativeResize="0"/>
          <p:nvPr/>
        </p:nvPicPr>
        <p:blipFill rotWithShape="1">
          <a:blip r:embed="rId4">
            <a:alphaModFix/>
          </a:blip>
          <a:srcRect/>
          <a:stretch/>
        </p:blipFill>
        <p:spPr>
          <a:xfrm>
            <a:off x="6879174" y="232919"/>
            <a:ext cx="2169576" cy="139144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0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공유기 설정</a:t>
            </a:r>
            <a:endParaRPr/>
          </a:p>
        </p:txBody>
      </p:sp>
      <p:sp>
        <p:nvSpPr>
          <p:cNvPr id="1074" name="Google Shape;1074;p10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75" name="Google Shape;1075;p10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076" name="Google Shape;1076;p10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6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고정익 배선 ½ </a:t>
            </a:r>
            <a:endParaRPr/>
          </a:p>
        </p:txBody>
      </p:sp>
      <p:sp>
        <p:nvSpPr>
          <p:cNvPr id="188" name="Google Shape;188;p6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89" name="Google Shape;189;p6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90" name="Google Shape;190;p66" descr="typical-plane-setup-frame"/>
          <p:cNvPicPr preferRelativeResize="0"/>
          <p:nvPr/>
        </p:nvPicPr>
        <p:blipFill rotWithShape="1">
          <a:blip r:embed="rId3">
            <a:alphaModFix/>
          </a:blip>
          <a:srcRect/>
          <a:stretch/>
        </p:blipFill>
        <p:spPr>
          <a:xfrm>
            <a:off x="758532" y="68366"/>
            <a:ext cx="8388936" cy="665311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0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공유기 설정</a:t>
            </a:r>
            <a:endParaRPr/>
          </a:p>
        </p:txBody>
      </p:sp>
      <p:sp>
        <p:nvSpPr>
          <p:cNvPr id="1082" name="Google Shape;1082;p10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1083" name="Google Shape;1083;p10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084" name="Google Shape;1084;p10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0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호스트이름 변경</a:t>
            </a:r>
            <a:endParaRPr/>
          </a:p>
        </p:txBody>
      </p:sp>
      <p:sp>
        <p:nvSpPr>
          <p:cNvPr id="1090" name="Google Shape;1090;p10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91" name="Google Shape;1091;p10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092" name="Google Shape;1092;p10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0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1098" name="Google Shape;1098;p10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099" name="Google Shape;1099;p10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122</a:t>
            </a:fld>
            <a:endParaRPr/>
          </a:p>
        </p:txBody>
      </p:sp>
      <p:sp>
        <p:nvSpPr>
          <p:cNvPr id="1100" name="Google Shape;1100;p107"/>
          <p:cNvSpPr txBox="1">
            <a:spLocks noGrp="1"/>
          </p:cNvSpPr>
          <p:nvPr>
            <p:ph type="body" idx="1"/>
          </p:nvPr>
        </p:nvSpPr>
        <p:spPr>
          <a:xfrm>
            <a:off x="681038" y="1255271"/>
            <a:ext cx="8543925" cy="182568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raspi-config</a:t>
            </a:r>
            <a:endParaRPr/>
          </a:p>
          <a:p>
            <a:pPr marL="685800" lvl="1" indent="-228600" algn="l" rtl="0">
              <a:lnSpc>
                <a:spcPct val="100000"/>
              </a:lnSpc>
              <a:spcBef>
                <a:spcPts val="500"/>
              </a:spcBef>
              <a:spcAft>
                <a:spcPts val="0"/>
              </a:spcAft>
              <a:buClr>
                <a:schemeClr val="dk1"/>
              </a:buClr>
              <a:buSzPts val="2800"/>
              <a:buChar char="•"/>
            </a:pPr>
            <a:r>
              <a:rPr lang="en-US"/>
              <a:t>A2 Hostname 선택</a:t>
            </a:r>
            <a:endParaRPr/>
          </a:p>
        </p:txBody>
      </p:sp>
      <p:pic>
        <p:nvPicPr>
          <p:cNvPr id="1101" name="Google Shape;1101;p107" descr="hostname raspi config"/>
          <p:cNvPicPr preferRelativeResize="0"/>
          <p:nvPr/>
        </p:nvPicPr>
        <p:blipFill rotWithShape="1">
          <a:blip r:embed="rId3">
            <a:alphaModFix/>
          </a:blip>
          <a:srcRect/>
          <a:stretch/>
        </p:blipFill>
        <p:spPr>
          <a:xfrm>
            <a:off x="2077450" y="2507377"/>
            <a:ext cx="5751100" cy="371113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Read the notice and click </a:t>
            </a:r>
            <a:r>
              <a:rPr lang="en-US" b="1"/>
              <a:t>Ok</a:t>
            </a:r>
            <a:r>
              <a:rPr lang="en-US"/>
              <a:t>:</a:t>
            </a:r>
            <a:endParaRPr/>
          </a:p>
        </p:txBody>
      </p:sp>
      <p:sp>
        <p:nvSpPr>
          <p:cNvPr id="1107" name="Google Shape;1107;p10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108" name="Google Shape;1108;p10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123</a:t>
            </a:fld>
            <a:endParaRPr/>
          </a:p>
        </p:txBody>
      </p:sp>
      <p:sp>
        <p:nvSpPr>
          <p:cNvPr id="1109" name="Google Shape;1109;p10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pic>
        <p:nvPicPr>
          <p:cNvPr id="1110" name="Google Shape;1110;p108" descr="hostname notice raspi config"/>
          <p:cNvPicPr preferRelativeResize="0"/>
          <p:nvPr/>
        </p:nvPicPr>
        <p:blipFill rotWithShape="1">
          <a:blip r:embed="rId3">
            <a:alphaModFix/>
          </a:blip>
          <a:srcRect/>
          <a:stretch/>
        </p:blipFill>
        <p:spPr>
          <a:xfrm>
            <a:off x="2576512" y="2723035"/>
            <a:ext cx="4752975" cy="30670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0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sp>
        <p:nvSpPr>
          <p:cNvPr id="1116" name="Google Shape;1116;p109"/>
          <p:cNvSpPr txBox="1">
            <a:spLocks noGrp="1"/>
          </p:cNvSpPr>
          <p:nvPr>
            <p:ph type="body" idx="1"/>
          </p:nvPr>
        </p:nvSpPr>
        <p:spPr>
          <a:xfrm>
            <a:off x="681038" y="1255271"/>
            <a:ext cx="8543925" cy="1891583"/>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marL="514350" lvl="0" indent="-514350" algn="l" rtl="0">
              <a:lnSpc>
                <a:spcPct val="90000"/>
              </a:lnSpc>
              <a:spcBef>
                <a:spcPts val="1000"/>
              </a:spcBef>
              <a:spcAft>
                <a:spcPts val="0"/>
              </a:spcAft>
              <a:buClr>
                <a:schemeClr val="dk1"/>
              </a:buClr>
              <a:buSzPts val="2590"/>
              <a:buAutoNum type="arabicPeriod"/>
            </a:pPr>
            <a:r>
              <a:rPr lang="en-US" sz="2590"/>
              <a:t>호스명은 navio_</a:t>
            </a:r>
            <a:r>
              <a:rPr lang="en-US" sz="2590" b="1">
                <a:solidFill>
                  <a:srgbClr val="FF0000"/>
                </a:solidFill>
              </a:rPr>
              <a:t>{영문이니셜3자}</a:t>
            </a:r>
            <a:endParaRPr/>
          </a:p>
          <a:p>
            <a:pPr marL="514350" lvl="0" indent="-514350" algn="l" rtl="0">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1117" name="Google Shape;1117;p10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118" name="Google Shape;1118;p10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124</a:t>
            </a:fld>
            <a:endParaRPr/>
          </a:p>
        </p:txBody>
      </p:sp>
      <p:pic>
        <p:nvPicPr>
          <p:cNvPr id="1119" name="Google Shape;1119;p109" descr="change hostname raspbian raspi config"/>
          <p:cNvPicPr preferRelativeResize="0"/>
          <p:nvPr/>
        </p:nvPicPr>
        <p:blipFill rotWithShape="1">
          <a:blip r:embed="rId3">
            <a:alphaModFix/>
          </a:blip>
          <a:srcRect/>
          <a:stretch/>
        </p:blipFill>
        <p:spPr>
          <a:xfrm>
            <a:off x="2576512" y="3218078"/>
            <a:ext cx="4752975" cy="30670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1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동영상 송수신</a:t>
            </a:r>
            <a:endParaRPr/>
          </a:p>
        </p:txBody>
      </p:sp>
      <p:sp>
        <p:nvSpPr>
          <p:cNvPr id="1125" name="Google Shape;1125;p11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1000"/>
              </a:spcBef>
              <a:spcAft>
                <a:spcPts val="0"/>
              </a:spcAft>
              <a:buClr>
                <a:schemeClr val="dk1"/>
              </a:buClr>
              <a:buSzPts val="2400"/>
              <a:buNone/>
            </a:pPr>
            <a:r>
              <a:rPr lang="en-US"/>
              <a:t>추천하지 않음.</a:t>
            </a:r>
            <a:endParaRPr/>
          </a:p>
          <a:p>
            <a:pPr marL="457200" lvl="0" indent="-228600" algn="ctr" rtl="0">
              <a:lnSpc>
                <a:spcPct val="100000"/>
              </a:lnSpc>
              <a:spcBef>
                <a:spcPts val="1000"/>
              </a:spcBef>
              <a:spcAft>
                <a:spcPts val="0"/>
              </a:spcAft>
              <a:buClr>
                <a:schemeClr val="dk1"/>
              </a:buClr>
              <a:buSzPts val="2400"/>
              <a:buNone/>
            </a:pPr>
            <a:r>
              <a:rPr lang="en-US"/>
              <a:t>실험시 필요에 따라 사용함.</a:t>
            </a:r>
            <a:endParaRPr/>
          </a:p>
        </p:txBody>
      </p:sp>
      <p:sp>
        <p:nvSpPr>
          <p:cNvPr id="1126" name="Google Shape;1126;p11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125</a:t>
            </a:fld>
            <a:endParaRPr/>
          </a:p>
        </p:txBody>
      </p:sp>
      <p:sp>
        <p:nvSpPr>
          <p:cNvPr id="1127" name="Google Shape;1127;p11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1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영상 전송 방법</a:t>
            </a:r>
            <a:endParaRPr/>
          </a:p>
        </p:txBody>
      </p:sp>
      <p:sp>
        <p:nvSpPr>
          <p:cNvPr id="1133" name="Google Shape;1133;p11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다음의 방법중 하나를 선택하여 영상을 전송한다.</a:t>
            </a:r>
            <a:endParaRPr/>
          </a:p>
          <a:p>
            <a:pPr marL="914400" lvl="1" indent="-342900" algn="l" rtl="0">
              <a:lnSpc>
                <a:spcPct val="100000"/>
              </a:lnSpc>
              <a:spcBef>
                <a:spcPts val="500"/>
              </a:spcBef>
              <a:spcAft>
                <a:spcPts val="0"/>
              </a:spcAft>
              <a:buSzPts val="1800"/>
              <a:buChar char="•"/>
            </a:pPr>
            <a:r>
              <a:rPr lang="en-US"/>
              <a:t>Gstream : 추천</a:t>
            </a:r>
            <a:endParaRPr/>
          </a:p>
          <a:p>
            <a:pPr marL="914400" lvl="1" indent="-342900" algn="l" rtl="0">
              <a:lnSpc>
                <a:spcPct val="100000"/>
              </a:lnSpc>
              <a:spcBef>
                <a:spcPts val="500"/>
              </a:spcBef>
              <a:spcAft>
                <a:spcPts val="0"/>
              </a:spcAft>
              <a:buSzPts val="1800"/>
              <a:buChar char="•"/>
            </a:pPr>
            <a:r>
              <a:rPr lang="en-US"/>
              <a:t>MJPG-Streamer</a:t>
            </a:r>
            <a:endParaRPr/>
          </a:p>
          <a:p>
            <a:pPr marL="914400" lvl="1" indent="-342900" algn="l" rtl="0">
              <a:lnSpc>
                <a:spcPct val="100000"/>
              </a:lnSpc>
              <a:spcBef>
                <a:spcPts val="500"/>
              </a:spcBef>
              <a:spcAft>
                <a:spcPts val="0"/>
              </a:spcAft>
              <a:buSzPts val="1800"/>
              <a:buChar char="•"/>
            </a:pPr>
            <a:r>
              <a:rPr lang="en-US"/>
              <a:t>Raspivid</a:t>
            </a:r>
            <a:endParaRPr/>
          </a:p>
        </p:txBody>
      </p:sp>
      <p:sp>
        <p:nvSpPr>
          <p:cNvPr id="1134" name="Google Shape;1134;p11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126</a:t>
            </a:fld>
            <a:endParaRPr/>
          </a:p>
        </p:txBody>
      </p:sp>
      <p:sp>
        <p:nvSpPr>
          <p:cNvPr id="1135" name="Google Shape;1135;p11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7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MJPEG-Streamer Install &amp; Setup</a:t>
            </a:r>
            <a:endParaRPr/>
          </a:p>
        </p:txBody>
      </p:sp>
      <p:sp>
        <p:nvSpPr>
          <p:cNvPr id="1141" name="Google Shape;1141;p7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u="sng">
                <a:solidFill>
                  <a:schemeClr val="hlink"/>
                </a:solidFill>
                <a:hlinkClick r:id="rId3"/>
              </a:rPr>
              <a:t>https://github.com/cncjs/cncjs/wiki/Setup-Guide:-Raspberry-Pi-%7C-MJPEG-Streamer-Install-&amp;-Setup-&amp;-FFMpeg-Recording</a:t>
            </a:r>
            <a:endParaRPr sz="2400"/>
          </a:p>
          <a:p>
            <a:pPr marL="914400" lvl="1" indent="-342900" algn="l" rtl="0">
              <a:lnSpc>
                <a:spcPct val="100000"/>
              </a:lnSpc>
              <a:spcBef>
                <a:spcPts val="500"/>
              </a:spcBef>
              <a:spcAft>
                <a:spcPts val="0"/>
              </a:spcAft>
              <a:buSzPts val="1800"/>
              <a:buFont typeface="Times New Roman"/>
              <a:buChar char="$"/>
            </a:pPr>
            <a:r>
              <a:rPr lang="en-US" sz="2400"/>
              <a:t>sudo apt-get install build-essential libjpeg8-dev imagemagick libv4l-dev cmake -y</a:t>
            </a:r>
            <a:endParaRPr/>
          </a:p>
          <a:p>
            <a:pPr marL="914400" lvl="1" indent="-342900" algn="l" rtl="0">
              <a:lnSpc>
                <a:spcPct val="100000"/>
              </a:lnSpc>
              <a:spcBef>
                <a:spcPts val="500"/>
              </a:spcBef>
              <a:spcAft>
                <a:spcPts val="0"/>
              </a:spcAft>
              <a:buSzPts val="1800"/>
              <a:buFont typeface="Times New Roman"/>
              <a:buChar char="$"/>
            </a:pPr>
            <a:r>
              <a:rPr lang="en-US" sz="2400"/>
              <a:t>cd ~</a:t>
            </a:r>
            <a:endParaRPr/>
          </a:p>
          <a:p>
            <a:pPr marL="914400" lvl="1" indent="-342900" algn="l" rtl="0">
              <a:lnSpc>
                <a:spcPct val="100000"/>
              </a:lnSpc>
              <a:spcBef>
                <a:spcPts val="500"/>
              </a:spcBef>
              <a:spcAft>
                <a:spcPts val="0"/>
              </a:spcAft>
              <a:buSzPts val="1800"/>
              <a:buFont typeface="Times New Roman"/>
              <a:buChar char="$"/>
            </a:pPr>
            <a:r>
              <a:rPr lang="en-US" sz="2400"/>
              <a:t>git clone https://github.com/jacksonliam/mjpg-streamer.git </a:t>
            </a:r>
            <a:endParaRPr/>
          </a:p>
          <a:p>
            <a:pPr marL="914400" lvl="1" indent="-342900" algn="l" rtl="0">
              <a:lnSpc>
                <a:spcPct val="100000"/>
              </a:lnSpc>
              <a:spcBef>
                <a:spcPts val="500"/>
              </a:spcBef>
              <a:spcAft>
                <a:spcPts val="0"/>
              </a:spcAft>
              <a:buSzPts val="1800"/>
              <a:buFont typeface="Times New Roman"/>
              <a:buChar char="$"/>
            </a:pPr>
            <a:r>
              <a:rPr lang="en-US" sz="2400"/>
              <a:t>cd mjpg-streamer/mjpg-streamer-experimental</a:t>
            </a:r>
            <a:endParaRPr/>
          </a:p>
          <a:p>
            <a:pPr marL="914400" lvl="1" indent="-342900" algn="l" rtl="0">
              <a:lnSpc>
                <a:spcPct val="100000"/>
              </a:lnSpc>
              <a:spcBef>
                <a:spcPts val="500"/>
              </a:spcBef>
              <a:spcAft>
                <a:spcPts val="0"/>
              </a:spcAft>
              <a:buSzPts val="1800"/>
              <a:buFont typeface="Times New Roman"/>
              <a:buChar char="$"/>
            </a:pPr>
            <a:r>
              <a:rPr lang="en-US" sz="2400"/>
              <a:t>make</a:t>
            </a:r>
            <a:endParaRPr/>
          </a:p>
          <a:p>
            <a:pPr marL="914400" lvl="1" indent="-342900" algn="l" rtl="0">
              <a:lnSpc>
                <a:spcPct val="100000"/>
              </a:lnSpc>
              <a:spcBef>
                <a:spcPts val="500"/>
              </a:spcBef>
              <a:spcAft>
                <a:spcPts val="0"/>
              </a:spcAft>
              <a:buSzPts val="1800"/>
              <a:buFont typeface="Times New Roman"/>
              <a:buChar char="$"/>
            </a:pPr>
            <a:r>
              <a:rPr lang="en-US" sz="2400"/>
              <a:t>sudo make install</a:t>
            </a:r>
            <a:endParaRPr/>
          </a:p>
          <a:p>
            <a:pPr marL="914400" lvl="1" indent="-342900" algn="l" rtl="0">
              <a:lnSpc>
                <a:spcPct val="100000"/>
              </a:lnSpc>
              <a:spcBef>
                <a:spcPts val="500"/>
              </a:spcBef>
              <a:spcAft>
                <a:spcPts val="0"/>
              </a:spcAft>
              <a:buSzPts val="1800"/>
              <a:buFont typeface="Times New Roman"/>
              <a:buChar char="$"/>
            </a:pPr>
            <a:r>
              <a:rPr lang="en-US" sz="2400"/>
              <a:t>./start.sh</a:t>
            </a:r>
            <a:endParaRPr sz="2400"/>
          </a:p>
          <a:p>
            <a:pPr marL="457200" lvl="0" indent="-228600" algn="l" rtl="0">
              <a:lnSpc>
                <a:spcPct val="100000"/>
              </a:lnSpc>
              <a:spcBef>
                <a:spcPts val="1000"/>
              </a:spcBef>
              <a:spcAft>
                <a:spcPts val="0"/>
              </a:spcAft>
              <a:buClr>
                <a:schemeClr val="dk1"/>
              </a:buClr>
              <a:buSzPts val="1800"/>
              <a:buNone/>
            </a:pPr>
            <a:endParaRPr sz="2400"/>
          </a:p>
        </p:txBody>
      </p:sp>
      <p:sp>
        <p:nvSpPr>
          <p:cNvPr id="1142" name="Google Shape;1142;p7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127</a:t>
            </a:fld>
            <a:endParaRPr/>
          </a:p>
        </p:txBody>
      </p:sp>
      <p:sp>
        <p:nvSpPr>
          <p:cNvPr id="1143" name="Google Shape;1143;p7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7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959"/>
              <a:t>MJPG 부팅시 자동 실행 설정</a:t>
            </a:r>
            <a:endParaRPr sz="3959"/>
          </a:p>
        </p:txBody>
      </p:sp>
      <p:sp>
        <p:nvSpPr>
          <p:cNvPr id="1149" name="Google Shape;1149;p73"/>
          <p:cNvSpPr txBox="1">
            <a:spLocks noGrp="1"/>
          </p:cNvSpPr>
          <p:nvPr>
            <p:ph type="body" idx="1"/>
          </p:nvPr>
        </p:nvSpPr>
        <p:spPr>
          <a:xfrm>
            <a:off x="681038" y="1255271"/>
            <a:ext cx="8543925" cy="889723"/>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380"/>
              <a:t>/etc/rc.local 파일에 아래 내용을 추가 한다.</a:t>
            </a:r>
            <a:endParaRPr/>
          </a:p>
          <a:p>
            <a:pPr marL="914400" lvl="1" indent="-342900" algn="l" rtl="0">
              <a:lnSpc>
                <a:spcPct val="80000"/>
              </a:lnSpc>
              <a:spcBef>
                <a:spcPts val="500"/>
              </a:spcBef>
              <a:spcAft>
                <a:spcPts val="0"/>
              </a:spcAft>
              <a:buSzPts val="1800"/>
              <a:buChar char="•"/>
            </a:pPr>
            <a:r>
              <a:rPr lang="en-US" sz="2380"/>
              <a:t>sudo vi /etc/rc.local </a:t>
            </a:r>
            <a:endParaRPr sz="2380"/>
          </a:p>
        </p:txBody>
      </p:sp>
      <p:sp>
        <p:nvSpPr>
          <p:cNvPr id="1150" name="Google Shape;1150;p7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128</a:t>
            </a:fld>
            <a:endParaRPr/>
          </a:p>
        </p:txBody>
      </p:sp>
      <p:sp>
        <p:nvSpPr>
          <p:cNvPr id="1151" name="Google Shape;1151;p73"/>
          <p:cNvSpPr/>
          <p:nvPr/>
        </p:nvSpPr>
        <p:spPr>
          <a:xfrm>
            <a:off x="350378" y="2448350"/>
            <a:ext cx="9295066" cy="1077178"/>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D4D4D4"/>
                </a:solidFill>
                <a:latin typeface="Consolas"/>
                <a:ea typeface="Consolas"/>
                <a:cs typeface="Consolas"/>
                <a:sym typeface="Consolas"/>
              </a:rPr>
              <a:t>sudo modprobe bcm2835-v4l2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D4D4D4"/>
                </a:solidFill>
                <a:latin typeface="Consolas"/>
                <a:ea typeface="Consolas"/>
                <a:cs typeface="Consolas"/>
                <a:sym typeface="Consolas"/>
              </a:rPr>
              <a:t>/usr/local/bin/mjpg_streamer -i "input_uvc.so -r 1280x720 -d /dev/video0 -f 30 -q 80" -o "output_http.so -p 80 -w /usr/local/share/mjpg-streamer/www" &amp;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D4D4D4"/>
                </a:solidFill>
                <a:latin typeface="Consolas"/>
                <a:ea typeface="Consolas"/>
                <a:cs typeface="Consolas"/>
                <a:sym typeface="Consolas"/>
              </a:rPr>
              <a:t>exit 0</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endParaRPr sz="800" b="0" i="0" u="none" strike="noStrike" cap="none">
              <a:solidFill>
                <a:srgbClr val="D4D4D4"/>
              </a:solidFill>
              <a:latin typeface="Consolas"/>
              <a:ea typeface="Consolas"/>
              <a:cs typeface="Consolas"/>
              <a:sym typeface="Consolas"/>
            </a:endParaRPr>
          </a:p>
        </p:txBody>
      </p:sp>
      <p:sp>
        <p:nvSpPr>
          <p:cNvPr id="1152" name="Google Shape;1152;p7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9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VLC 동영상 조회</a:t>
            </a:r>
            <a:endParaRPr/>
          </a:p>
        </p:txBody>
      </p:sp>
      <p:sp>
        <p:nvSpPr>
          <p:cNvPr id="1158" name="Google Shape;1158;p98"/>
          <p:cNvSpPr txBox="1">
            <a:spLocks noGrp="1"/>
          </p:cNvSpPr>
          <p:nvPr>
            <p:ph type="body" idx="1"/>
          </p:nvPr>
        </p:nvSpPr>
        <p:spPr>
          <a:xfrm>
            <a:off x="681050" y="1255275"/>
            <a:ext cx="8877300" cy="1522200"/>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Windows10에서 VLC media player를 설치한다.</a:t>
            </a:r>
            <a:endParaRPr/>
          </a:p>
          <a:p>
            <a:pPr marL="457200" lvl="0" indent="-342900" algn="l" rtl="0">
              <a:lnSpc>
                <a:spcPct val="80000"/>
              </a:lnSpc>
              <a:spcBef>
                <a:spcPts val="1000"/>
              </a:spcBef>
              <a:spcAft>
                <a:spcPts val="0"/>
              </a:spcAft>
              <a:buClr>
                <a:schemeClr val="dk1"/>
              </a:buClr>
              <a:buSzPts val="1800"/>
              <a:buAutoNum type="arabicPeriod"/>
            </a:pPr>
            <a:r>
              <a:rPr lang="en-US" sz="2590"/>
              <a:t>Midia =&gt; Open Network Stream 클릭</a:t>
            </a:r>
            <a:endParaRPr sz="2590"/>
          </a:p>
          <a:p>
            <a:pPr marL="914400" lvl="1" indent="-342900" algn="l" rtl="0">
              <a:lnSpc>
                <a:spcPct val="80000"/>
              </a:lnSpc>
              <a:spcBef>
                <a:spcPts val="1000"/>
              </a:spcBef>
              <a:spcAft>
                <a:spcPts val="0"/>
              </a:spcAft>
              <a:buSzPts val="1800"/>
              <a:buChar char="•"/>
            </a:pPr>
            <a:r>
              <a:rPr lang="en-US" sz="2590" u="sng">
                <a:solidFill>
                  <a:schemeClr val="hlink"/>
                </a:solidFill>
                <a:hlinkClick r:id="rId3"/>
              </a:rPr>
              <a:t>http://192.168.1.100</a:t>
            </a:r>
            <a:r>
              <a:rPr lang="en-US" sz="2590" u="sng">
                <a:solidFill>
                  <a:schemeClr val="hlink"/>
                </a:solidFill>
                <a:highlight>
                  <a:srgbClr val="FF0000"/>
                </a:highlight>
                <a:hlinkClick r:id="rId3"/>
              </a:rPr>
              <a:t>:8080</a:t>
            </a:r>
            <a:r>
              <a:rPr lang="en-US" sz="2590">
                <a:highlight>
                  <a:srgbClr val="FF0000"/>
                </a:highlight>
              </a:rPr>
              <a:t>(</a:t>
            </a:r>
            <a:r>
              <a:rPr lang="en-US" sz="1800">
                <a:highlight>
                  <a:srgbClr val="FF0000"/>
                </a:highlight>
              </a:rPr>
              <a:t>HTTP TCP </a:t>
            </a:r>
            <a:r>
              <a:rPr lang="en-US" sz="2400">
                <a:highlight>
                  <a:srgbClr val="FF0000"/>
                </a:highlight>
              </a:rPr>
              <a:t>Port</a:t>
            </a:r>
            <a:r>
              <a:rPr lang="en-US" sz="2590">
                <a:highlight>
                  <a:srgbClr val="FF0000"/>
                </a:highlight>
              </a:rPr>
              <a:t>)</a:t>
            </a:r>
            <a:r>
              <a:rPr lang="en-US" sz="2590"/>
              <a:t>/?action=stream</a:t>
            </a:r>
            <a:endParaRPr/>
          </a:p>
          <a:p>
            <a:pPr marL="457200" lvl="0" indent="-228600" algn="l" rtl="0">
              <a:lnSpc>
                <a:spcPct val="80000"/>
              </a:lnSpc>
              <a:spcBef>
                <a:spcPts val="1000"/>
              </a:spcBef>
              <a:spcAft>
                <a:spcPts val="0"/>
              </a:spcAft>
              <a:buClr>
                <a:schemeClr val="dk1"/>
              </a:buClr>
              <a:buSzPts val="1800"/>
              <a:buNone/>
            </a:pPr>
            <a:endParaRPr sz="2590"/>
          </a:p>
        </p:txBody>
      </p:sp>
      <p:sp>
        <p:nvSpPr>
          <p:cNvPr id="1159" name="Google Shape;1159;p9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129</a:t>
            </a:fld>
            <a:endParaRPr/>
          </a:p>
        </p:txBody>
      </p:sp>
      <p:sp>
        <p:nvSpPr>
          <p:cNvPr id="1160" name="Google Shape;1160;p9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pic>
        <p:nvPicPr>
          <p:cNvPr id="1161" name="Google Shape;1161;p98"/>
          <p:cNvPicPr preferRelativeResize="0"/>
          <p:nvPr/>
        </p:nvPicPr>
        <p:blipFill rotWithShape="1">
          <a:blip r:embed="rId4">
            <a:alphaModFix/>
          </a:blip>
          <a:srcRect/>
          <a:stretch/>
        </p:blipFill>
        <p:spPr>
          <a:xfrm>
            <a:off x="2860202" y="2858676"/>
            <a:ext cx="3880918" cy="3416383"/>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Navio2  고정익 배선 2/2 </a:t>
            </a:r>
            <a:endParaRPr/>
          </a:p>
        </p:txBody>
      </p:sp>
      <p:sp>
        <p:nvSpPr>
          <p:cNvPr id="196" name="Google Shape;196;p6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197" name="Google Shape;197;p67" descr="typical-plane-setup-scheme"/>
          <p:cNvPicPr preferRelativeResize="0"/>
          <p:nvPr/>
        </p:nvPicPr>
        <p:blipFill rotWithShape="1">
          <a:blip r:embed="rId3">
            <a:alphaModFix/>
          </a:blip>
          <a:srcRect/>
          <a:stretch/>
        </p:blipFill>
        <p:spPr>
          <a:xfrm>
            <a:off x="1807545" y="861717"/>
            <a:ext cx="6897633" cy="5890578"/>
          </a:xfrm>
          <a:prstGeom prst="rect">
            <a:avLst/>
          </a:prstGeom>
          <a:noFill/>
          <a:ln>
            <a:noFill/>
          </a:ln>
        </p:spPr>
      </p:pic>
      <p:sp>
        <p:nvSpPr>
          <p:cNvPr id="198" name="Google Shape;198;p67"/>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74"/>
          <p:cNvPicPr preferRelativeResize="0"/>
          <p:nvPr/>
        </p:nvPicPr>
        <p:blipFill rotWithShape="1">
          <a:blip r:embed="rId3">
            <a:alphaModFix/>
          </a:blip>
          <a:srcRect/>
          <a:stretch/>
        </p:blipFill>
        <p:spPr>
          <a:xfrm>
            <a:off x="2841266" y="2946580"/>
            <a:ext cx="4223467" cy="3409772"/>
          </a:xfrm>
          <a:prstGeom prst="rect">
            <a:avLst/>
          </a:prstGeom>
          <a:noFill/>
          <a:ln>
            <a:noFill/>
          </a:ln>
        </p:spPr>
      </p:pic>
      <p:sp>
        <p:nvSpPr>
          <p:cNvPr id="1167" name="Google Shape;1167;p7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웹브라우저 동영상 조회</a:t>
            </a:r>
            <a:endParaRPr/>
          </a:p>
        </p:txBody>
      </p:sp>
      <p:sp>
        <p:nvSpPr>
          <p:cNvPr id="1168" name="Google Shape;1168;p74"/>
          <p:cNvSpPr txBox="1">
            <a:spLocks noGrp="1"/>
          </p:cNvSpPr>
          <p:nvPr>
            <p:ph type="body" idx="1"/>
          </p:nvPr>
        </p:nvSpPr>
        <p:spPr>
          <a:xfrm>
            <a:off x="681038" y="1255271"/>
            <a:ext cx="8543925" cy="1522112"/>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395"/>
              <a:t>웹 브라우저에서 아래의 주소를 입력한다.</a:t>
            </a:r>
            <a:endParaRPr sz="2590"/>
          </a:p>
          <a:p>
            <a:pPr marL="914400" lvl="1" indent="-342900" algn="l" rtl="0">
              <a:lnSpc>
                <a:spcPct val="80000"/>
              </a:lnSpc>
              <a:spcBef>
                <a:spcPts val="500"/>
              </a:spcBef>
              <a:spcAft>
                <a:spcPts val="0"/>
              </a:spcAft>
              <a:buSzPts val="1800"/>
              <a:buChar char="•"/>
            </a:pPr>
            <a:r>
              <a:rPr lang="en-US" sz="2395"/>
              <a:t>http://</a:t>
            </a:r>
            <a:r>
              <a:rPr lang="en-US" sz="2395">
                <a:solidFill>
                  <a:srgbClr val="FF0000"/>
                </a:solidFill>
              </a:rPr>
              <a:t>&lt;raspberry_ip_address&gt;:&lt;HTTP TCP port&gt;</a:t>
            </a:r>
            <a:r>
              <a:rPr lang="en-US" sz="2395"/>
              <a:t>/stream_simple.html</a:t>
            </a:r>
            <a:endParaRPr sz="2590"/>
          </a:p>
          <a:p>
            <a:pPr marL="914400" lvl="1" indent="-342900" algn="l" rtl="0">
              <a:lnSpc>
                <a:spcPct val="80000"/>
              </a:lnSpc>
              <a:spcBef>
                <a:spcPts val="500"/>
              </a:spcBef>
              <a:spcAft>
                <a:spcPts val="0"/>
              </a:spcAft>
              <a:buSzPts val="1800"/>
              <a:buChar char="•"/>
            </a:pPr>
            <a:r>
              <a:rPr lang="en-US" sz="2395"/>
              <a:t>예)http://</a:t>
            </a:r>
            <a:r>
              <a:rPr lang="en-US" sz="2395">
                <a:solidFill>
                  <a:srgbClr val="FF0000"/>
                </a:solidFill>
              </a:rPr>
              <a:t>192.168.1.201</a:t>
            </a:r>
            <a:r>
              <a:rPr lang="en-US" sz="2395"/>
              <a:t>/stream_simple.html</a:t>
            </a:r>
            <a:endParaRPr sz="2395"/>
          </a:p>
        </p:txBody>
      </p:sp>
      <p:sp>
        <p:nvSpPr>
          <p:cNvPr id="1169" name="Google Shape;1169;p7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130</a:t>
            </a:fld>
            <a:endParaRPr/>
          </a:p>
        </p:txBody>
      </p:sp>
      <p:sp>
        <p:nvSpPr>
          <p:cNvPr id="1170" name="Google Shape;1170;p7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9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raspivid 를 이용한 동영상 서비스</a:t>
            </a:r>
            <a:endParaRPr/>
          </a:p>
        </p:txBody>
      </p:sp>
      <p:sp>
        <p:nvSpPr>
          <p:cNvPr id="1176" name="Google Shape;1176;p96"/>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dirty="0"/>
              <a:t>On the PI:</a:t>
            </a:r>
            <a:endParaRPr dirty="0"/>
          </a:p>
          <a:p>
            <a:pPr marL="914400" lvl="1" indent="-342900" algn="l" rtl="0">
              <a:lnSpc>
                <a:spcPct val="100000"/>
              </a:lnSpc>
              <a:spcBef>
                <a:spcPts val="500"/>
              </a:spcBef>
              <a:spcAft>
                <a:spcPts val="0"/>
              </a:spcAft>
              <a:buSzPts val="1800"/>
              <a:buChar char="•"/>
            </a:pPr>
            <a:r>
              <a:rPr lang="en-US" dirty="0"/>
              <a:t>raspivid -t 0 -h 720 -w 1080 -fps 15 -b 2000000 -l -o tcp</a:t>
            </a:r>
            <a:r>
              <a:rPr lang="en-US"/>
              <a:t>://0.0.0.0:3333</a:t>
            </a:r>
            <a:endParaRPr dirty="0"/>
          </a:p>
          <a:p>
            <a:pPr marL="457200" lvl="0" indent="-342900" algn="l" rtl="0">
              <a:lnSpc>
                <a:spcPct val="100000"/>
              </a:lnSpc>
              <a:spcBef>
                <a:spcPts val="1000"/>
              </a:spcBef>
              <a:spcAft>
                <a:spcPts val="0"/>
              </a:spcAft>
              <a:buClr>
                <a:schemeClr val="dk1"/>
              </a:buClr>
              <a:buSzPts val="1800"/>
              <a:buAutoNum type="arabicPeriod"/>
            </a:pPr>
            <a:r>
              <a:rPr lang="en-US" dirty="0"/>
              <a:t>On the Computer, one can stream with VLC:</a:t>
            </a:r>
            <a:endParaRPr dirty="0"/>
          </a:p>
          <a:p>
            <a:pPr marL="914400" lvl="1" indent="-342900" algn="l" rtl="0">
              <a:lnSpc>
                <a:spcPct val="100000"/>
              </a:lnSpc>
              <a:spcBef>
                <a:spcPts val="500"/>
              </a:spcBef>
              <a:spcAft>
                <a:spcPts val="0"/>
              </a:spcAft>
              <a:buSzPts val="1800"/>
              <a:buChar char="•"/>
            </a:pPr>
            <a:r>
              <a:rPr lang="en-US" dirty="0" err="1"/>
              <a:t>vlc</a:t>
            </a:r>
            <a:r>
              <a:rPr lang="en-US" dirty="0"/>
              <a:t> </a:t>
            </a:r>
            <a:r>
              <a:rPr lang="en-US" dirty="0" err="1"/>
              <a:t>tcp</a:t>
            </a:r>
            <a:r>
              <a:rPr lang="en-US" dirty="0"/>
              <a:t>/h264://192.168.66.154:3333 </a:t>
            </a:r>
            <a:endParaRPr dirty="0"/>
          </a:p>
          <a:p>
            <a:pPr marL="457200" lvl="0" indent="-342900" algn="l" rtl="0">
              <a:lnSpc>
                <a:spcPct val="100000"/>
              </a:lnSpc>
              <a:spcBef>
                <a:spcPts val="1000"/>
              </a:spcBef>
              <a:spcAft>
                <a:spcPts val="0"/>
              </a:spcAft>
              <a:buClr>
                <a:schemeClr val="dk1"/>
              </a:buClr>
              <a:buSzPts val="1800"/>
              <a:buAutoNum type="arabicPeriod"/>
            </a:pPr>
            <a:r>
              <a:rPr lang="en-US" dirty="0"/>
              <a:t>(assuming 192.168.66.154 is the PI's IP address)</a:t>
            </a:r>
            <a:endParaRPr dirty="0"/>
          </a:p>
          <a:p>
            <a:pPr marL="457200" lvl="0" indent="-228600" algn="l" rtl="0">
              <a:lnSpc>
                <a:spcPct val="100000"/>
              </a:lnSpc>
              <a:spcBef>
                <a:spcPts val="1000"/>
              </a:spcBef>
              <a:spcAft>
                <a:spcPts val="0"/>
              </a:spcAft>
              <a:buClr>
                <a:schemeClr val="dk1"/>
              </a:buClr>
              <a:buSzPts val="1800"/>
              <a:buNone/>
            </a:pPr>
            <a:endParaRPr dirty="0"/>
          </a:p>
        </p:txBody>
      </p:sp>
      <p:sp>
        <p:nvSpPr>
          <p:cNvPr id="1177" name="Google Shape;1177;p9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131</a:t>
            </a:fld>
            <a:endParaRPr/>
          </a:p>
        </p:txBody>
      </p:sp>
      <p:sp>
        <p:nvSpPr>
          <p:cNvPr id="1178" name="Google Shape;1178;p9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4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raspivid 사용법</a:t>
            </a:r>
            <a:endParaRPr/>
          </a:p>
        </p:txBody>
      </p:sp>
      <p:sp>
        <p:nvSpPr>
          <p:cNvPr id="1184" name="Google Shape;1184;p14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00050" lvl="0" indent="-285750" algn="l" rtl="0">
              <a:lnSpc>
                <a:spcPct val="80000"/>
              </a:lnSpc>
              <a:spcBef>
                <a:spcPts val="1000"/>
              </a:spcBef>
              <a:spcAft>
                <a:spcPts val="0"/>
              </a:spcAft>
              <a:buSzPts val="1800"/>
              <a:buFont typeface="Arial"/>
              <a:buChar char="•"/>
            </a:pPr>
            <a:r>
              <a:rPr lang="en-US" sz="2170"/>
              <a:t>Remember to use -hf and -vf to flip the image</a:t>
            </a:r>
            <a:endParaRPr/>
          </a:p>
          <a:p>
            <a:pPr marL="857250" lvl="1" indent="-285750" algn="l" rtl="0">
              <a:lnSpc>
                <a:spcPct val="80000"/>
              </a:lnSpc>
              <a:spcBef>
                <a:spcPts val="500"/>
              </a:spcBef>
              <a:spcAft>
                <a:spcPts val="0"/>
              </a:spcAft>
              <a:buSzPts val="1800"/>
              <a:buFont typeface="Arial"/>
              <a:buChar char="•"/>
            </a:pPr>
            <a:r>
              <a:rPr lang="en-US" sz="2170"/>
              <a:t>raspivid -o vid.h264</a:t>
            </a:r>
            <a:endParaRPr/>
          </a:p>
          <a:p>
            <a:pPr marL="400050" lvl="0" indent="-285750" algn="l" rtl="0">
              <a:lnSpc>
                <a:spcPct val="80000"/>
              </a:lnSpc>
              <a:spcBef>
                <a:spcPts val="1000"/>
              </a:spcBef>
              <a:spcAft>
                <a:spcPts val="0"/>
              </a:spcAft>
              <a:buSzPts val="1800"/>
              <a:buFont typeface="Arial"/>
              <a:buChar char="•"/>
            </a:pPr>
            <a:r>
              <a:rPr lang="en-US" sz="2170"/>
              <a:t>Capture 30 seconds of raw video at 640x480 and 150kB/s bit rate into a pivideo.h264 file:</a:t>
            </a:r>
            <a:endParaRPr/>
          </a:p>
          <a:p>
            <a:pPr marL="857250" lvl="1" indent="-285750" algn="l" rtl="0">
              <a:lnSpc>
                <a:spcPct val="80000"/>
              </a:lnSpc>
              <a:spcBef>
                <a:spcPts val="500"/>
              </a:spcBef>
              <a:spcAft>
                <a:spcPts val="0"/>
              </a:spcAft>
              <a:buSzPts val="1800"/>
              <a:buFont typeface="Arial"/>
              <a:buChar char="•"/>
            </a:pPr>
            <a:r>
              <a:rPr lang="en-US" sz="2170"/>
              <a:t>raspivid -t 30000 -w 640 -h 480 -fps 25 -b 1200000 -p 0,0,640,480 -o pivideo.h264 </a:t>
            </a:r>
            <a:endParaRPr/>
          </a:p>
          <a:p>
            <a:pPr marL="400050" lvl="0" indent="-285750" algn="l" rtl="0">
              <a:lnSpc>
                <a:spcPct val="80000"/>
              </a:lnSpc>
              <a:spcBef>
                <a:spcPts val="1000"/>
              </a:spcBef>
              <a:spcAft>
                <a:spcPts val="0"/>
              </a:spcAft>
              <a:buSzPts val="1800"/>
              <a:buFont typeface="Arial"/>
              <a:buChar char="•"/>
            </a:pPr>
            <a:r>
              <a:rPr lang="en-US" sz="2170"/>
              <a:t>Wrap the raw video with an MP4 container: </a:t>
            </a:r>
            <a:endParaRPr/>
          </a:p>
          <a:p>
            <a:pPr marL="857250" lvl="1" indent="-285750" algn="l" rtl="0">
              <a:lnSpc>
                <a:spcPct val="80000"/>
              </a:lnSpc>
              <a:spcBef>
                <a:spcPts val="500"/>
              </a:spcBef>
              <a:spcAft>
                <a:spcPts val="0"/>
              </a:spcAft>
              <a:buSzPts val="1800"/>
              <a:buFont typeface="Arial"/>
              <a:buChar char="•"/>
            </a:pPr>
            <a:r>
              <a:rPr lang="en-US" sz="2170"/>
              <a:t>MP4Box -add pivideo.h264 pivideo.mp4</a:t>
            </a:r>
            <a:endParaRPr/>
          </a:p>
          <a:p>
            <a:pPr marL="400050" lvl="0" indent="-285750" algn="l" rtl="0">
              <a:lnSpc>
                <a:spcPct val="80000"/>
              </a:lnSpc>
              <a:spcBef>
                <a:spcPts val="1000"/>
              </a:spcBef>
              <a:spcAft>
                <a:spcPts val="0"/>
              </a:spcAft>
              <a:buSzPts val="1800"/>
              <a:buFont typeface="Arial"/>
              <a:buChar char="•"/>
            </a:pPr>
            <a:r>
              <a:rPr lang="en-US" sz="2170"/>
              <a:t>Remove the source raw file, leaving the remaining pivideo.mp4 file to play</a:t>
            </a:r>
            <a:endParaRPr/>
          </a:p>
          <a:p>
            <a:pPr marL="857250" lvl="1" indent="-285750" algn="l" rtl="0">
              <a:lnSpc>
                <a:spcPct val="80000"/>
              </a:lnSpc>
              <a:spcBef>
                <a:spcPts val="500"/>
              </a:spcBef>
              <a:spcAft>
                <a:spcPts val="0"/>
              </a:spcAft>
              <a:buSzPts val="1800"/>
              <a:buFont typeface="Arial"/>
              <a:buChar char="•"/>
            </a:pPr>
            <a:r>
              <a:rPr lang="en-US" sz="2170"/>
              <a:t>rm pivideo.h264</a:t>
            </a:r>
            <a:endParaRPr/>
          </a:p>
          <a:p>
            <a:pPr marL="400050" lvl="0" indent="-285750" algn="l" rtl="0">
              <a:lnSpc>
                <a:spcPct val="80000"/>
              </a:lnSpc>
              <a:spcBef>
                <a:spcPts val="1000"/>
              </a:spcBef>
              <a:spcAft>
                <a:spcPts val="0"/>
              </a:spcAft>
              <a:buSzPts val="1800"/>
              <a:buFont typeface="Arial"/>
              <a:buChar char="•"/>
            </a:pPr>
            <a:r>
              <a:rPr lang="en-US" sz="2170"/>
              <a:t>현재 시각으로 비디오 로그 남기는 방법</a:t>
            </a:r>
            <a:endParaRPr sz="2170"/>
          </a:p>
          <a:p>
            <a:pPr marL="857250" lvl="1" indent="-285750" algn="l" rtl="0">
              <a:lnSpc>
                <a:spcPct val="80000"/>
              </a:lnSpc>
              <a:spcBef>
                <a:spcPts val="500"/>
              </a:spcBef>
              <a:spcAft>
                <a:spcPts val="0"/>
              </a:spcAft>
              <a:buSzPts val="1800"/>
              <a:buFont typeface="Arial"/>
              <a:buChar char="•"/>
            </a:pPr>
            <a:r>
              <a:rPr lang="en-US" sz="2170"/>
              <a:t>raspivid -t 0 -h 720 -w 1080 -fps 15 -b 2000000 -o ~/video/`date +%F_%T`.h264</a:t>
            </a:r>
            <a:endParaRPr sz="2170"/>
          </a:p>
        </p:txBody>
      </p:sp>
      <p:sp>
        <p:nvSpPr>
          <p:cNvPr id="1185" name="Google Shape;1185;p14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21"/>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외부 장치 사용</a:t>
            </a:r>
            <a:endParaRPr/>
          </a:p>
        </p:txBody>
      </p:sp>
      <p:sp>
        <p:nvSpPr>
          <p:cNvPr id="1191" name="Google Shape;1191;p121"/>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외장 WiFi 사용법 </a:t>
            </a:r>
            <a:endParaRPr/>
          </a:p>
        </p:txBody>
      </p:sp>
      <p:sp>
        <p:nvSpPr>
          <p:cNvPr id="1192" name="Google Shape;1192;p12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193" name="Google Shape;1193;p12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2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외장 Wi-Fi 사용법</a:t>
            </a:r>
            <a:endParaRPr/>
          </a:p>
        </p:txBody>
      </p:sp>
      <p:sp>
        <p:nvSpPr>
          <p:cNvPr id="1199" name="Google Shape;1199;p122"/>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외장 Wi-Fi를 부착한다.</a:t>
            </a:r>
            <a:endParaRPr/>
          </a:p>
          <a:p>
            <a:pPr marL="457200" lvl="0" indent="-342900" algn="l" rtl="0">
              <a:lnSpc>
                <a:spcPct val="100000"/>
              </a:lnSpc>
              <a:spcBef>
                <a:spcPts val="1000"/>
              </a:spcBef>
              <a:spcAft>
                <a:spcPts val="0"/>
              </a:spcAft>
              <a:buClr>
                <a:schemeClr val="dk1"/>
              </a:buClr>
              <a:buSzPts val="1800"/>
              <a:buAutoNum type="arabicPeriod"/>
            </a:pPr>
            <a:r>
              <a:rPr lang="en-US" sz="2400"/>
              <a:t>내장 Wi-Fi를 disable 시킨다.</a:t>
            </a:r>
            <a:endParaRPr/>
          </a:p>
          <a:p>
            <a:pPr marL="914400" lvl="1" indent="-342900" algn="l" rtl="0">
              <a:lnSpc>
                <a:spcPct val="100000"/>
              </a:lnSpc>
              <a:spcBef>
                <a:spcPts val="500"/>
              </a:spcBef>
              <a:spcAft>
                <a:spcPts val="0"/>
              </a:spcAft>
              <a:buSzPts val="1800"/>
              <a:buChar char="•"/>
            </a:pPr>
            <a:r>
              <a:rPr lang="en-US" sz="2400">
                <a:solidFill>
                  <a:srgbClr val="242729"/>
                </a:solidFill>
                <a:latin typeface="Consolas"/>
                <a:ea typeface="Consolas"/>
                <a:cs typeface="Consolas"/>
                <a:sym typeface="Consolas"/>
              </a:rPr>
              <a:t>sudo ifconfig wlan0 down</a:t>
            </a:r>
            <a:r>
              <a:rPr lang="en-US" sz="2400">
                <a:solidFill>
                  <a:schemeClr val="dk1"/>
                </a:solidFill>
              </a:rPr>
              <a:t> </a:t>
            </a:r>
            <a:endParaRPr sz="2400">
              <a:solidFill>
                <a:schemeClr val="dk1"/>
              </a:solidFill>
              <a:latin typeface="Arial"/>
              <a:ea typeface="Arial"/>
              <a:cs typeface="Arial"/>
              <a:sym typeface="Arial"/>
            </a:endParaRPr>
          </a:p>
          <a:p>
            <a:pPr marL="457200" lvl="0" indent="-342900" algn="l" rtl="0">
              <a:lnSpc>
                <a:spcPct val="100000"/>
              </a:lnSpc>
              <a:spcBef>
                <a:spcPts val="1000"/>
              </a:spcBef>
              <a:spcAft>
                <a:spcPts val="0"/>
              </a:spcAft>
              <a:buClr>
                <a:schemeClr val="dk1"/>
              </a:buClr>
              <a:buSzPts val="1800"/>
              <a:buAutoNum type="arabicPeriod"/>
            </a:pPr>
            <a:r>
              <a:rPr lang="en-US" sz="2400"/>
              <a:t>내장 Wi-Fi를 다시 enable 하는 방법</a:t>
            </a:r>
            <a:endParaRPr sz="2400"/>
          </a:p>
          <a:p>
            <a:pPr marL="914400" lvl="1" indent="-342900" algn="l" rtl="0">
              <a:lnSpc>
                <a:spcPct val="100000"/>
              </a:lnSpc>
              <a:spcBef>
                <a:spcPts val="500"/>
              </a:spcBef>
              <a:spcAft>
                <a:spcPts val="0"/>
              </a:spcAft>
              <a:buSzPts val="1800"/>
              <a:buChar char="•"/>
            </a:pPr>
            <a:r>
              <a:rPr lang="en-US" sz="2400">
                <a:solidFill>
                  <a:srgbClr val="242729"/>
                </a:solidFill>
                <a:latin typeface="Consolas"/>
                <a:ea typeface="Consolas"/>
                <a:cs typeface="Consolas"/>
                <a:sym typeface="Consolas"/>
              </a:rPr>
              <a:t>sudo ifconfig wlan0 down</a:t>
            </a:r>
            <a:r>
              <a:rPr lang="en-US" sz="2400">
                <a:solidFill>
                  <a:schemeClr val="dk1"/>
                </a:solidFill>
              </a:rPr>
              <a:t> </a:t>
            </a:r>
            <a:endParaRPr sz="2400">
              <a:solidFill>
                <a:schemeClr val="dk1"/>
              </a:solidFill>
              <a:latin typeface="Arial"/>
              <a:ea typeface="Arial"/>
              <a:cs typeface="Arial"/>
              <a:sym typeface="Arial"/>
            </a:endParaRPr>
          </a:p>
          <a:p>
            <a:pPr marL="914400" lvl="1" indent="-228600" algn="l" rtl="0">
              <a:lnSpc>
                <a:spcPct val="100000"/>
              </a:lnSpc>
              <a:spcBef>
                <a:spcPts val="500"/>
              </a:spcBef>
              <a:spcAft>
                <a:spcPts val="0"/>
              </a:spcAft>
              <a:buSzPts val="1800"/>
              <a:buNone/>
            </a:pPr>
            <a:endParaRPr sz="2400"/>
          </a:p>
        </p:txBody>
      </p:sp>
      <p:sp>
        <p:nvSpPr>
          <p:cNvPr id="1200" name="Google Shape;1200;p12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134</a:t>
            </a:fld>
            <a:endParaRPr/>
          </a:p>
        </p:txBody>
      </p:sp>
      <p:pic>
        <p:nvPicPr>
          <p:cNvPr id="1201" name="Google Shape;1201;p122"/>
          <p:cNvPicPr preferRelativeResize="0"/>
          <p:nvPr/>
        </p:nvPicPr>
        <p:blipFill rotWithShape="1">
          <a:blip r:embed="rId3">
            <a:alphaModFix/>
          </a:blip>
          <a:srcRect/>
          <a:stretch/>
        </p:blipFill>
        <p:spPr>
          <a:xfrm>
            <a:off x="6380387" y="1372810"/>
            <a:ext cx="3143689" cy="4496427"/>
          </a:xfrm>
          <a:prstGeom prst="rect">
            <a:avLst/>
          </a:prstGeom>
          <a:noFill/>
          <a:ln>
            <a:noFill/>
          </a:ln>
        </p:spPr>
      </p:pic>
      <p:sp>
        <p:nvSpPr>
          <p:cNvPr id="1202" name="Google Shape;1202;p12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3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GPS 로그 분석</a:t>
            </a:r>
            <a:endParaRPr/>
          </a:p>
        </p:txBody>
      </p:sp>
      <p:sp>
        <p:nvSpPr>
          <p:cNvPr id="1208" name="Google Shape;1208;p13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GPS 로그 전송 프로그램 설정</a:t>
            </a:r>
            <a:endParaRPr/>
          </a:p>
          <a:p>
            <a:pPr marL="0" lvl="0" indent="0" algn="ctr" rtl="0">
              <a:lnSpc>
                <a:spcPct val="100000"/>
              </a:lnSpc>
              <a:spcBef>
                <a:spcPts val="0"/>
              </a:spcBef>
              <a:spcAft>
                <a:spcPts val="0"/>
              </a:spcAft>
              <a:buSzPts val="2400"/>
              <a:buNone/>
            </a:pPr>
            <a:r>
              <a:rPr lang="en-US"/>
              <a:t>로그 분석 프로그램 u-center 설치</a:t>
            </a:r>
            <a:endParaRPr/>
          </a:p>
        </p:txBody>
      </p:sp>
      <p:sp>
        <p:nvSpPr>
          <p:cNvPr id="1209" name="Google Shape;1209;p13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10" name="Google Shape;1210;p13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13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GPS 데이터 전송 프로그램 설정</a:t>
            </a:r>
            <a:endParaRPr/>
          </a:p>
        </p:txBody>
      </p:sp>
      <p:sp>
        <p:nvSpPr>
          <p:cNvPr id="1216" name="Google Shape;1216;p13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프로그램 다운로드 및 설치</a:t>
            </a:r>
            <a:endParaRPr/>
          </a:p>
          <a:p>
            <a:pPr marL="914400" lvl="1" indent="-342900" algn="l" rtl="0">
              <a:lnSpc>
                <a:spcPct val="100000"/>
              </a:lnSpc>
              <a:spcBef>
                <a:spcPts val="500"/>
              </a:spcBef>
              <a:spcAft>
                <a:spcPts val="0"/>
              </a:spcAft>
              <a:buSzPts val="1800"/>
              <a:buChar char="•"/>
            </a:pPr>
            <a:r>
              <a:rPr lang="en-US"/>
              <a:t>cd  ~</a:t>
            </a:r>
            <a:endParaRPr/>
          </a:p>
          <a:p>
            <a:pPr marL="914400" lvl="1" indent="-342900" algn="l" rtl="0">
              <a:lnSpc>
                <a:spcPct val="100000"/>
              </a:lnSpc>
              <a:spcBef>
                <a:spcPts val="500"/>
              </a:spcBef>
              <a:spcAft>
                <a:spcPts val="0"/>
              </a:spcAft>
              <a:buSzPts val="1800"/>
              <a:buChar char="•"/>
            </a:pPr>
            <a:r>
              <a:rPr lang="en-US"/>
              <a:t>git  clone  https://github.com/sunabove/autopilot.git</a:t>
            </a:r>
            <a:endParaRPr/>
          </a:p>
          <a:p>
            <a:pPr marL="914400" lvl="1" indent="-342900" algn="l" rtl="0">
              <a:lnSpc>
                <a:spcPct val="100000"/>
              </a:lnSpc>
              <a:spcBef>
                <a:spcPts val="500"/>
              </a:spcBef>
              <a:spcAft>
                <a:spcPts val="0"/>
              </a:spcAft>
              <a:buSzPts val="1800"/>
              <a:buChar char="•"/>
            </a:pPr>
            <a:r>
              <a:rPr lang="en-US"/>
              <a:t>cd  ~/autopilot/Utilities/ublox-spi-to-tcp</a:t>
            </a:r>
            <a:endParaRPr/>
          </a:p>
          <a:p>
            <a:pPr marL="914400" lvl="1" indent="-342900" algn="l" rtl="0">
              <a:lnSpc>
                <a:spcPct val="100000"/>
              </a:lnSpc>
              <a:spcBef>
                <a:spcPts val="500"/>
              </a:spcBef>
              <a:spcAft>
                <a:spcPts val="0"/>
              </a:spcAft>
              <a:buSzPts val="1800"/>
              <a:buChar char="•"/>
            </a:pPr>
            <a:r>
              <a:rPr lang="en-US"/>
              <a:t>make </a:t>
            </a:r>
            <a:endParaRPr/>
          </a:p>
          <a:p>
            <a:pPr marL="914400" lvl="1" indent="-342900" algn="l" rtl="0">
              <a:lnSpc>
                <a:spcPct val="100000"/>
              </a:lnSpc>
              <a:spcBef>
                <a:spcPts val="500"/>
              </a:spcBef>
              <a:spcAft>
                <a:spcPts val="0"/>
              </a:spcAft>
              <a:buSzPts val="1800"/>
              <a:buChar char="•"/>
            </a:pPr>
            <a:r>
              <a:rPr lang="en-US"/>
              <a:t>sudo  cp  ublox-spi-to-tcp  /usr/bin</a:t>
            </a:r>
            <a:endParaRPr/>
          </a:p>
          <a:p>
            <a:pPr marL="914400" lvl="1" indent="-228600" algn="l" rtl="0">
              <a:lnSpc>
                <a:spcPct val="100000"/>
              </a:lnSpc>
              <a:spcBef>
                <a:spcPts val="500"/>
              </a:spcBef>
              <a:spcAft>
                <a:spcPts val="0"/>
              </a:spcAft>
              <a:buSzPts val="1800"/>
              <a:buNone/>
            </a:pPr>
            <a:endParaRPr/>
          </a:p>
        </p:txBody>
      </p:sp>
      <p:sp>
        <p:nvSpPr>
          <p:cNvPr id="1217" name="Google Shape;1217;p13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18" name="Google Shape;1218;p13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3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959"/>
              <a:t>GPS 데이터 전송 프로그램 자동 실행</a:t>
            </a:r>
            <a:endParaRPr sz="3959"/>
          </a:p>
        </p:txBody>
      </p:sp>
      <p:sp>
        <p:nvSpPr>
          <p:cNvPr id="1224" name="Google Shape;1224;p132"/>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부팅시 자동 실행 설정</a:t>
            </a:r>
            <a:endParaRPr/>
          </a:p>
          <a:p>
            <a:pPr marL="571500" lvl="1" indent="0" algn="l" rtl="0">
              <a:lnSpc>
                <a:spcPct val="100000"/>
              </a:lnSpc>
              <a:spcBef>
                <a:spcPts val="500"/>
              </a:spcBef>
              <a:spcAft>
                <a:spcPts val="0"/>
              </a:spcAft>
              <a:buSzPts val="1800"/>
              <a:buNone/>
            </a:pPr>
            <a:r>
              <a:rPr lang="en-US"/>
              <a:t>/etc/rc.local 파일에 맨 아랫중의 exit 0 줄 위에</a:t>
            </a:r>
            <a:endParaRPr/>
          </a:p>
          <a:p>
            <a:pPr marL="571500" lvl="1" indent="0" algn="l" rtl="0">
              <a:lnSpc>
                <a:spcPct val="100000"/>
              </a:lnSpc>
              <a:spcBef>
                <a:spcPts val="500"/>
              </a:spcBef>
              <a:spcAft>
                <a:spcPts val="0"/>
              </a:spcAft>
              <a:buSzPts val="1800"/>
              <a:buNone/>
            </a:pPr>
            <a:r>
              <a:rPr lang="en-US" b="1">
                <a:solidFill>
                  <a:srgbClr val="FF0000"/>
                </a:solidFill>
              </a:rPr>
              <a:t>ublox-spi-to-tcp 5000 &amp;</a:t>
            </a:r>
            <a:endParaRPr b="1">
              <a:solidFill>
                <a:srgbClr val="FF0000"/>
              </a:solidFill>
            </a:endParaRPr>
          </a:p>
          <a:p>
            <a:pPr marL="571500" lvl="1" indent="0" algn="l" rtl="0">
              <a:lnSpc>
                <a:spcPct val="100000"/>
              </a:lnSpc>
              <a:spcBef>
                <a:spcPts val="500"/>
              </a:spcBef>
              <a:spcAft>
                <a:spcPts val="0"/>
              </a:spcAft>
              <a:buSzPts val="1800"/>
              <a:buNone/>
            </a:pPr>
            <a:r>
              <a:rPr lang="en-US"/>
              <a:t>을 추가한다.</a:t>
            </a:r>
            <a:endParaRPr/>
          </a:p>
          <a:p>
            <a:pPr marL="457200" lvl="0" indent="-342900" algn="l" rtl="0">
              <a:lnSpc>
                <a:spcPct val="100000"/>
              </a:lnSpc>
              <a:spcBef>
                <a:spcPts val="1000"/>
              </a:spcBef>
              <a:spcAft>
                <a:spcPts val="0"/>
              </a:spcAft>
              <a:buClr>
                <a:schemeClr val="dk1"/>
              </a:buClr>
              <a:buSzPts val="1800"/>
              <a:buAutoNum type="arabicPeriod"/>
            </a:pPr>
            <a:r>
              <a:rPr lang="en-US"/>
              <a:t>파일 편집 명령어</a:t>
            </a:r>
            <a:endParaRPr/>
          </a:p>
          <a:p>
            <a:pPr marL="914400" lvl="1" indent="-342900" algn="l" rtl="0">
              <a:lnSpc>
                <a:spcPct val="100000"/>
              </a:lnSpc>
              <a:spcBef>
                <a:spcPts val="500"/>
              </a:spcBef>
              <a:spcAft>
                <a:spcPts val="0"/>
              </a:spcAft>
              <a:buSzPts val="1800"/>
              <a:buChar char="•"/>
            </a:pPr>
            <a:r>
              <a:rPr lang="en-US"/>
              <a:t>sudo nano /etc/rc.local</a:t>
            </a:r>
            <a:endParaRPr/>
          </a:p>
          <a:p>
            <a:pPr marL="914400" lvl="1" indent="-228600" algn="l" rtl="0">
              <a:lnSpc>
                <a:spcPct val="100000"/>
              </a:lnSpc>
              <a:spcBef>
                <a:spcPts val="500"/>
              </a:spcBef>
              <a:spcAft>
                <a:spcPts val="0"/>
              </a:spcAft>
              <a:buSzPts val="1800"/>
              <a:buNone/>
            </a:pPr>
            <a:endParaRPr/>
          </a:p>
        </p:txBody>
      </p:sp>
      <p:sp>
        <p:nvSpPr>
          <p:cNvPr id="1225" name="Google Shape;1225;p13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26" name="Google Shape;1226;p13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137</a:t>
            </a:fld>
            <a:endParaRPr/>
          </a:p>
        </p:txBody>
      </p:sp>
      <p:sp>
        <p:nvSpPr>
          <p:cNvPr id="1227" name="Google Shape;1227;p132"/>
          <p:cNvSpPr/>
          <p:nvPr/>
        </p:nvSpPr>
        <p:spPr>
          <a:xfrm>
            <a:off x="5230368" y="3000281"/>
            <a:ext cx="4411980" cy="3108543"/>
          </a:xfrm>
          <a:prstGeom prst="rect">
            <a:avLst/>
          </a:prstGeom>
          <a:solidFill>
            <a:srgbClr val="17161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A9955"/>
                </a:solidFill>
                <a:latin typeface="Consolas"/>
                <a:ea typeface="Consolas"/>
                <a:cs typeface="Consolas"/>
                <a:sym typeface="Consolas"/>
              </a:rPr>
              <a:t>#!/bin/sh -e</a:t>
            </a:r>
            <a:endParaRPr sz="1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A9955"/>
                </a:solidFill>
                <a:latin typeface="Consolas"/>
                <a:ea typeface="Consolas"/>
                <a:cs typeface="Consolas"/>
                <a:sym typeface="Consolas"/>
              </a:rPr>
              <a:t># </a:t>
            </a:r>
            <a:endParaRPr sz="1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a:solidFill>
                  <a:srgbClr val="D4D4D4"/>
                </a:solidFill>
                <a:latin typeface="Consolas"/>
                <a:ea typeface="Consolas"/>
                <a:cs typeface="Consolas"/>
                <a:sym typeface="Consolas"/>
              </a:rPr>
            </a:br>
            <a:r>
              <a:rPr lang="en-US" sz="1400" b="0" i="0" u="none" strike="noStrike" cap="none">
                <a:solidFill>
                  <a:srgbClr val="6A9955"/>
                </a:solidFill>
                <a:latin typeface="Consolas"/>
                <a:ea typeface="Consolas"/>
                <a:cs typeface="Consolas"/>
                <a:sym typeface="Consolas"/>
              </a:rPr>
              <a:t># Print the IP address</a:t>
            </a:r>
            <a:endParaRPr sz="1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4D4D4"/>
                </a:solidFill>
                <a:latin typeface="Consolas"/>
                <a:ea typeface="Consolas"/>
                <a:cs typeface="Consolas"/>
                <a:sym typeface="Consolas"/>
              </a:rPr>
              <a:t>_IP=</a:t>
            </a:r>
            <a:r>
              <a:rPr lang="en-US" sz="1400" b="0" i="0" u="none" strike="noStrike" cap="none">
                <a:solidFill>
                  <a:srgbClr val="CE9178"/>
                </a:solidFill>
                <a:latin typeface="Consolas"/>
                <a:ea typeface="Consolas"/>
                <a:cs typeface="Consolas"/>
                <a:sym typeface="Consolas"/>
              </a:rPr>
              <a:t>$(hostname -I)</a:t>
            </a:r>
            <a:r>
              <a:rPr lang="en-US" sz="1400" b="0" i="0" u="none" strike="noStrike" cap="none">
                <a:solidFill>
                  <a:srgbClr val="D4D4D4"/>
                </a:solidFill>
                <a:latin typeface="Consolas"/>
                <a:ea typeface="Consolas"/>
                <a:cs typeface="Consolas"/>
                <a:sym typeface="Consolas"/>
              </a:rPr>
              <a:t> || </a:t>
            </a:r>
            <a:r>
              <a:rPr lang="en-US" sz="1400" b="0" i="0" u="none" strike="noStrike" cap="none">
                <a:solidFill>
                  <a:srgbClr val="DCDCAA"/>
                </a:solidFill>
                <a:latin typeface="Consolas"/>
                <a:ea typeface="Consolas"/>
                <a:cs typeface="Consolas"/>
                <a:sym typeface="Consolas"/>
              </a:rPr>
              <a:t>true</a:t>
            </a:r>
            <a:endParaRPr sz="1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C586C0"/>
                </a:solidFill>
                <a:latin typeface="Consolas"/>
                <a:ea typeface="Consolas"/>
                <a:cs typeface="Consolas"/>
                <a:sym typeface="Consolas"/>
              </a:rPr>
              <a:t>if</a:t>
            </a:r>
            <a:r>
              <a:rPr lang="en-US" sz="1400" b="0" i="0" u="none" strike="noStrike" cap="none">
                <a:solidFill>
                  <a:srgbClr val="D4D4D4"/>
                </a:solidFill>
                <a:latin typeface="Consolas"/>
                <a:ea typeface="Consolas"/>
                <a:cs typeface="Consolas"/>
                <a:sym typeface="Consolas"/>
              </a:rPr>
              <a:t> [ </a:t>
            </a:r>
            <a:r>
              <a:rPr lang="en-US" sz="1400" b="0" i="0" u="none" strike="noStrike" cap="none">
                <a:solidFill>
                  <a:srgbClr val="CE9178"/>
                </a:solidFill>
                <a:latin typeface="Consolas"/>
                <a:ea typeface="Consolas"/>
                <a:cs typeface="Consolas"/>
                <a:sym typeface="Consolas"/>
              </a:rPr>
              <a:t>"</a:t>
            </a:r>
            <a:r>
              <a:rPr lang="en-US" sz="1400" b="0" i="0" u="none" strike="noStrike" cap="none">
                <a:solidFill>
                  <a:srgbClr val="9CDCFE"/>
                </a:solidFill>
                <a:latin typeface="Consolas"/>
                <a:ea typeface="Consolas"/>
                <a:cs typeface="Consolas"/>
                <a:sym typeface="Consolas"/>
              </a:rPr>
              <a:t>$_IP</a:t>
            </a:r>
            <a:r>
              <a:rPr lang="en-US" sz="1400" b="0" i="0" u="none" strike="noStrike" cap="none">
                <a:solidFill>
                  <a:srgbClr val="CE9178"/>
                </a:solidFill>
                <a:latin typeface="Consolas"/>
                <a:ea typeface="Consolas"/>
                <a:cs typeface="Consolas"/>
                <a:sym typeface="Consolas"/>
              </a:rPr>
              <a:t>"</a:t>
            </a:r>
            <a:r>
              <a:rPr lang="en-US" sz="1400" b="0" i="0" u="none" strike="noStrike" cap="none">
                <a:solidFill>
                  <a:srgbClr val="D4D4D4"/>
                </a:solidFill>
                <a:latin typeface="Consolas"/>
                <a:ea typeface="Consolas"/>
                <a:cs typeface="Consolas"/>
                <a:sym typeface="Consolas"/>
              </a:rPr>
              <a:t> ]; </a:t>
            </a:r>
            <a:r>
              <a:rPr lang="en-US" sz="1400" b="0" i="0" u="none" strike="noStrike" cap="none">
                <a:solidFill>
                  <a:srgbClr val="C586C0"/>
                </a:solidFill>
                <a:latin typeface="Consolas"/>
                <a:ea typeface="Consolas"/>
                <a:cs typeface="Consolas"/>
                <a:sym typeface="Consolas"/>
              </a:rPr>
              <a:t>then</a:t>
            </a:r>
            <a:endParaRPr sz="1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4D4D4"/>
                </a:solidFill>
                <a:latin typeface="Consolas"/>
                <a:ea typeface="Consolas"/>
                <a:cs typeface="Consolas"/>
                <a:sym typeface="Consolas"/>
              </a:rPr>
              <a:t>  </a:t>
            </a:r>
            <a:r>
              <a:rPr lang="en-US" sz="1400" b="0" i="0" u="none" strike="noStrike" cap="none">
                <a:solidFill>
                  <a:srgbClr val="DCDCAA"/>
                </a:solidFill>
                <a:latin typeface="Consolas"/>
                <a:ea typeface="Consolas"/>
                <a:cs typeface="Consolas"/>
                <a:sym typeface="Consolas"/>
              </a:rPr>
              <a:t>printf</a:t>
            </a:r>
            <a:r>
              <a:rPr lang="en-US" sz="1400" b="0" i="0" u="none" strike="noStrike" cap="none">
                <a:solidFill>
                  <a:srgbClr val="D4D4D4"/>
                </a:solidFill>
                <a:latin typeface="Consolas"/>
                <a:ea typeface="Consolas"/>
                <a:cs typeface="Consolas"/>
                <a:sym typeface="Consolas"/>
              </a:rPr>
              <a:t> </a:t>
            </a:r>
            <a:r>
              <a:rPr lang="en-US" sz="1400" b="0" i="0" u="none" strike="noStrike" cap="none">
                <a:solidFill>
                  <a:srgbClr val="CE9178"/>
                </a:solidFill>
                <a:latin typeface="Consolas"/>
                <a:ea typeface="Consolas"/>
                <a:cs typeface="Consolas"/>
                <a:sym typeface="Consolas"/>
              </a:rPr>
              <a:t>"My IP address is %s\n"</a:t>
            </a:r>
            <a:r>
              <a:rPr lang="en-US" sz="1400" b="0" i="0" u="none" strike="noStrike" cap="none">
                <a:solidFill>
                  <a:srgbClr val="D4D4D4"/>
                </a:solidFill>
                <a:latin typeface="Consolas"/>
                <a:ea typeface="Consolas"/>
                <a:cs typeface="Consolas"/>
                <a:sym typeface="Consolas"/>
              </a:rPr>
              <a:t> </a:t>
            </a:r>
            <a:r>
              <a:rPr lang="en-US" sz="1400" b="0" i="0" u="none" strike="noStrike" cap="none">
                <a:solidFill>
                  <a:srgbClr val="CE9178"/>
                </a:solidFill>
                <a:latin typeface="Consolas"/>
                <a:ea typeface="Consolas"/>
                <a:cs typeface="Consolas"/>
                <a:sym typeface="Consolas"/>
              </a:rPr>
              <a:t>"</a:t>
            </a:r>
            <a:r>
              <a:rPr lang="en-US" sz="1400" b="0" i="0" u="none" strike="noStrike" cap="none">
                <a:solidFill>
                  <a:srgbClr val="9CDCFE"/>
                </a:solidFill>
                <a:latin typeface="Consolas"/>
                <a:ea typeface="Consolas"/>
                <a:cs typeface="Consolas"/>
                <a:sym typeface="Consolas"/>
              </a:rPr>
              <a:t>$_IP</a:t>
            </a:r>
            <a:r>
              <a:rPr lang="en-US" sz="1400" b="0" i="0" u="none" strike="noStrike" cap="none">
                <a:solidFill>
                  <a:srgbClr val="CE9178"/>
                </a:solidFill>
                <a:latin typeface="Consolas"/>
                <a:ea typeface="Consolas"/>
                <a:cs typeface="Consolas"/>
                <a:sym typeface="Consolas"/>
              </a:rPr>
              <a:t>"</a:t>
            </a:r>
            <a:endParaRPr sz="1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C586C0"/>
                </a:solidFill>
                <a:latin typeface="Consolas"/>
                <a:ea typeface="Consolas"/>
                <a:cs typeface="Consolas"/>
                <a:sym typeface="Consolas"/>
              </a:rPr>
              <a:t>fi</a:t>
            </a:r>
            <a:r>
              <a:rPr lang="en-US" sz="1400" b="0" i="0" u="none" strike="noStrike" cap="none">
                <a:solidFill>
                  <a:srgbClr val="D4D4D4"/>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a:solidFill>
                  <a:srgbClr val="D4D4D4"/>
                </a:solidFill>
                <a:latin typeface="Consolas"/>
                <a:ea typeface="Consolas"/>
                <a:cs typeface="Consolas"/>
                <a:sym typeface="Consolas"/>
              </a:rPr>
            </a:br>
            <a:r>
              <a:rPr lang="en-US" sz="1400" b="0" i="0" u="none" strike="noStrike" cap="none">
                <a:solidFill>
                  <a:srgbClr val="D4D4D4"/>
                </a:solidFill>
                <a:latin typeface="Consolas"/>
                <a:ea typeface="Consolas"/>
                <a:cs typeface="Consolas"/>
                <a:sym typeface="Consolas"/>
              </a:rPr>
              <a:t>ublox-spi-to-tcp 5000 &amp;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a:solidFill>
                  <a:srgbClr val="D4D4D4"/>
                </a:solidFill>
                <a:latin typeface="Consolas"/>
                <a:ea typeface="Consolas"/>
                <a:cs typeface="Consolas"/>
                <a:sym typeface="Consolas"/>
              </a:rPr>
            </a:br>
            <a:r>
              <a:rPr lang="en-US" sz="1400" b="0" i="0" u="none" strike="noStrike" cap="none">
                <a:solidFill>
                  <a:srgbClr val="DCDCAA"/>
                </a:solidFill>
                <a:latin typeface="Consolas"/>
                <a:ea typeface="Consolas"/>
                <a:cs typeface="Consolas"/>
                <a:sym typeface="Consolas"/>
              </a:rPr>
              <a:t>exit</a:t>
            </a:r>
            <a:r>
              <a:rPr lang="en-US" sz="1400" b="0" i="0" u="none" strike="noStrike" cap="none">
                <a:solidFill>
                  <a:srgbClr val="D4D4D4"/>
                </a:solidFill>
                <a:latin typeface="Consolas"/>
                <a:ea typeface="Consolas"/>
                <a:cs typeface="Consolas"/>
                <a:sym typeface="Consolas"/>
              </a:rPr>
              <a:t>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a:solidFill>
                  <a:srgbClr val="D4D4D4"/>
                </a:solidFill>
                <a:latin typeface="Consolas"/>
                <a:ea typeface="Consolas"/>
                <a:cs typeface="Consolas"/>
                <a:sym typeface="Consolas"/>
              </a:rPr>
            </a:br>
            <a:endParaRPr sz="1400" b="0" i="0" u="none" strike="noStrike" cap="none">
              <a:solidFill>
                <a:srgbClr val="D4D4D4"/>
              </a:solidFill>
              <a:latin typeface="Consolas"/>
              <a:ea typeface="Consolas"/>
              <a:cs typeface="Consolas"/>
              <a:sym typeface="Consola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3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로그 분석 프로그램 u-center</a:t>
            </a:r>
            <a:endParaRPr/>
          </a:p>
        </p:txBody>
      </p:sp>
      <p:sp>
        <p:nvSpPr>
          <p:cNvPr id="1233" name="Google Shape;1233;p133"/>
          <p:cNvSpPr txBox="1">
            <a:spLocks noGrp="1"/>
          </p:cNvSpPr>
          <p:nvPr>
            <p:ph type="body" idx="1"/>
          </p:nvPr>
        </p:nvSpPr>
        <p:spPr>
          <a:xfrm>
            <a:off x="681038" y="1255271"/>
            <a:ext cx="8543925" cy="2064001"/>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u-center GPS 분석 프로그램 설치</a:t>
            </a:r>
            <a:endParaRPr/>
          </a:p>
          <a:p>
            <a:pPr marL="914400" lvl="1" indent="-342900" algn="l" rtl="0">
              <a:lnSpc>
                <a:spcPct val="100000"/>
              </a:lnSpc>
              <a:spcBef>
                <a:spcPts val="500"/>
              </a:spcBef>
              <a:spcAft>
                <a:spcPts val="0"/>
              </a:spcAft>
              <a:buSzPts val="1800"/>
              <a:buChar char="•"/>
            </a:pPr>
            <a:r>
              <a:rPr lang="en-US" u="sng">
                <a:solidFill>
                  <a:schemeClr val="hlink"/>
                </a:solidFill>
                <a:hlinkClick r:id="rId3"/>
              </a:rPr>
              <a:t>https://www.u-blox.com/en/product/u-center</a:t>
            </a:r>
            <a:endParaRPr/>
          </a:p>
          <a:p>
            <a:pPr marL="914400" lvl="1" indent="-342900" algn="l" rtl="0">
              <a:lnSpc>
                <a:spcPct val="100000"/>
              </a:lnSpc>
              <a:spcBef>
                <a:spcPts val="500"/>
              </a:spcBef>
              <a:spcAft>
                <a:spcPts val="0"/>
              </a:spcAft>
              <a:buSzPts val="1800"/>
              <a:buChar char="•"/>
            </a:pPr>
            <a:r>
              <a:rPr lang="en-US"/>
              <a:t>u-center for Windows 프로그램을 다운로드/설치</a:t>
            </a:r>
            <a:endParaRPr/>
          </a:p>
          <a:p>
            <a:pPr marL="457200" lvl="0" indent="-228600" algn="l" rtl="0">
              <a:lnSpc>
                <a:spcPct val="100000"/>
              </a:lnSpc>
              <a:spcBef>
                <a:spcPts val="1000"/>
              </a:spcBef>
              <a:spcAft>
                <a:spcPts val="0"/>
              </a:spcAft>
              <a:buClr>
                <a:schemeClr val="dk1"/>
              </a:buClr>
              <a:buSzPts val="1800"/>
              <a:buNone/>
            </a:pPr>
            <a:endParaRPr/>
          </a:p>
        </p:txBody>
      </p:sp>
      <p:sp>
        <p:nvSpPr>
          <p:cNvPr id="1234" name="Google Shape;1234;p13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35" name="Google Shape;1235;p13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138</a:t>
            </a:fld>
            <a:endParaRPr/>
          </a:p>
        </p:txBody>
      </p:sp>
      <p:grpSp>
        <p:nvGrpSpPr>
          <p:cNvPr id="1236" name="Google Shape;1236;p133"/>
          <p:cNvGrpSpPr/>
          <p:nvPr/>
        </p:nvGrpSpPr>
        <p:grpSpPr>
          <a:xfrm>
            <a:off x="3146705" y="3006060"/>
            <a:ext cx="4224501" cy="3486812"/>
            <a:chOff x="3146705" y="3006060"/>
            <a:chExt cx="4224501" cy="3486812"/>
          </a:xfrm>
        </p:grpSpPr>
        <p:pic>
          <p:nvPicPr>
            <p:cNvPr id="1237" name="Google Shape;1237;p133"/>
            <p:cNvPicPr preferRelativeResize="0"/>
            <p:nvPr/>
          </p:nvPicPr>
          <p:blipFill rotWithShape="1">
            <a:blip r:embed="rId4">
              <a:alphaModFix/>
            </a:blip>
            <a:srcRect/>
            <a:stretch/>
          </p:blipFill>
          <p:spPr>
            <a:xfrm>
              <a:off x="3146705" y="3006060"/>
              <a:ext cx="4224501" cy="3486812"/>
            </a:xfrm>
            <a:prstGeom prst="rect">
              <a:avLst/>
            </a:prstGeom>
            <a:noFill/>
            <a:ln w="28575" cap="flat" cmpd="sng">
              <a:solidFill>
                <a:srgbClr val="0070C0"/>
              </a:solidFill>
              <a:prstDash val="solid"/>
              <a:round/>
              <a:headEnd type="none" w="sm" len="sm"/>
              <a:tailEnd type="none" w="sm" len="sm"/>
            </a:ln>
          </p:spPr>
        </p:pic>
        <p:sp>
          <p:nvSpPr>
            <p:cNvPr id="1238" name="Google Shape;1238;p133"/>
            <p:cNvSpPr/>
            <p:nvPr/>
          </p:nvSpPr>
          <p:spPr>
            <a:xfrm>
              <a:off x="4160520" y="4828032"/>
              <a:ext cx="1691640" cy="96012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3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u-center와 Navio2 GPS 연결</a:t>
            </a:r>
            <a:endParaRPr/>
          </a:p>
        </p:txBody>
      </p:sp>
      <p:sp>
        <p:nvSpPr>
          <p:cNvPr id="1244" name="Google Shape;1244;p134"/>
          <p:cNvSpPr txBox="1">
            <a:spLocks noGrp="1"/>
          </p:cNvSpPr>
          <p:nvPr>
            <p:ph type="body" idx="1"/>
          </p:nvPr>
        </p:nvSpPr>
        <p:spPr>
          <a:xfrm>
            <a:off x="681038" y="1255271"/>
            <a:ext cx="9224962" cy="203781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AutoNum type="arabicPeriod"/>
            </a:pPr>
            <a:r>
              <a:rPr lang="en-US"/>
              <a:t>u-center 프로그램 실행</a:t>
            </a:r>
            <a:endParaRPr/>
          </a:p>
          <a:p>
            <a:pPr marL="914400" lvl="1" indent="-342900" algn="l" rtl="0">
              <a:lnSpc>
                <a:spcPct val="90000"/>
              </a:lnSpc>
              <a:spcBef>
                <a:spcPts val="500"/>
              </a:spcBef>
              <a:spcAft>
                <a:spcPts val="0"/>
              </a:spcAft>
              <a:buSzPts val="1800"/>
              <a:buChar char="•"/>
            </a:pPr>
            <a:r>
              <a:rPr lang="en-US"/>
              <a:t>Network connection 클릭</a:t>
            </a:r>
            <a:endParaRPr/>
          </a:p>
          <a:p>
            <a:pPr marL="914400" lvl="1" indent="-342900" algn="l" rtl="0">
              <a:lnSpc>
                <a:spcPct val="90000"/>
              </a:lnSpc>
              <a:spcBef>
                <a:spcPts val="500"/>
              </a:spcBef>
              <a:spcAft>
                <a:spcPts val="0"/>
              </a:spcAft>
              <a:buSzPts val="1800"/>
              <a:buChar char="•"/>
            </a:pPr>
            <a:r>
              <a:rPr lang="en-US"/>
              <a:t>Network connection 에 입력</a:t>
            </a:r>
            <a:endParaRPr/>
          </a:p>
          <a:p>
            <a:pPr marL="1371600" lvl="2" indent="-342900" algn="l" rtl="0">
              <a:lnSpc>
                <a:spcPct val="90000"/>
              </a:lnSpc>
              <a:spcBef>
                <a:spcPts val="500"/>
              </a:spcBef>
              <a:spcAft>
                <a:spcPts val="0"/>
              </a:spcAft>
              <a:buSzPts val="1800"/>
              <a:buChar char="•"/>
            </a:pPr>
            <a:r>
              <a:rPr lang="en-US"/>
              <a:t>tcp://</a:t>
            </a:r>
            <a:r>
              <a:rPr lang="en-US" b="1">
                <a:solidFill>
                  <a:srgbClr val="FF0000"/>
                </a:solidFill>
              </a:rPr>
              <a:t>나비오 IP 주소</a:t>
            </a:r>
            <a:r>
              <a:rPr lang="en-US"/>
              <a:t>:5000</a:t>
            </a:r>
            <a:endParaRPr/>
          </a:p>
        </p:txBody>
      </p:sp>
      <p:sp>
        <p:nvSpPr>
          <p:cNvPr id="1245" name="Google Shape;1245;p13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46" name="Google Shape;1246;p13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139</a:t>
            </a:fld>
            <a:endParaRPr/>
          </a:p>
        </p:txBody>
      </p:sp>
      <p:grpSp>
        <p:nvGrpSpPr>
          <p:cNvPr id="1247" name="Google Shape;1247;p134"/>
          <p:cNvGrpSpPr/>
          <p:nvPr/>
        </p:nvGrpSpPr>
        <p:grpSpPr>
          <a:xfrm>
            <a:off x="1041092" y="3293081"/>
            <a:ext cx="4535425" cy="3035808"/>
            <a:chOff x="539856" y="2642645"/>
            <a:chExt cx="5753903" cy="3896269"/>
          </a:xfrm>
        </p:grpSpPr>
        <p:pic>
          <p:nvPicPr>
            <p:cNvPr id="1248" name="Google Shape;1248;p134"/>
            <p:cNvPicPr preferRelativeResize="0"/>
            <p:nvPr/>
          </p:nvPicPr>
          <p:blipFill rotWithShape="1">
            <a:blip r:embed="rId3">
              <a:alphaModFix/>
            </a:blip>
            <a:srcRect/>
            <a:stretch/>
          </p:blipFill>
          <p:spPr>
            <a:xfrm>
              <a:off x="539856" y="2642645"/>
              <a:ext cx="5753903" cy="3896269"/>
            </a:xfrm>
            <a:prstGeom prst="rect">
              <a:avLst/>
            </a:prstGeom>
            <a:noFill/>
            <a:ln w="9525" cap="flat" cmpd="sng">
              <a:solidFill>
                <a:srgbClr val="0070C0"/>
              </a:solidFill>
              <a:prstDash val="solid"/>
              <a:round/>
              <a:headEnd type="none" w="sm" len="sm"/>
              <a:tailEnd type="none" w="sm" len="sm"/>
            </a:ln>
          </p:spPr>
        </p:pic>
        <p:sp>
          <p:nvSpPr>
            <p:cNvPr id="1249" name="Google Shape;1249;p134"/>
            <p:cNvSpPr/>
            <p:nvPr/>
          </p:nvSpPr>
          <p:spPr>
            <a:xfrm>
              <a:off x="681036" y="3959352"/>
              <a:ext cx="4723067" cy="36576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250" name="Google Shape;1250;p134"/>
          <p:cNvGrpSpPr/>
          <p:nvPr/>
        </p:nvGrpSpPr>
        <p:grpSpPr>
          <a:xfrm>
            <a:off x="5863418" y="3880355"/>
            <a:ext cx="3575877" cy="2841122"/>
            <a:chOff x="5404103" y="3200716"/>
            <a:chExt cx="4115374" cy="3429479"/>
          </a:xfrm>
        </p:grpSpPr>
        <p:pic>
          <p:nvPicPr>
            <p:cNvPr id="1251" name="Google Shape;1251;p134"/>
            <p:cNvPicPr preferRelativeResize="0"/>
            <p:nvPr/>
          </p:nvPicPr>
          <p:blipFill rotWithShape="1">
            <a:blip r:embed="rId4">
              <a:alphaModFix/>
            </a:blip>
            <a:srcRect/>
            <a:stretch/>
          </p:blipFill>
          <p:spPr>
            <a:xfrm>
              <a:off x="5404103" y="3200716"/>
              <a:ext cx="4115374" cy="3429479"/>
            </a:xfrm>
            <a:prstGeom prst="rect">
              <a:avLst/>
            </a:prstGeom>
            <a:noFill/>
            <a:ln w="9525" cap="flat" cmpd="sng">
              <a:solidFill>
                <a:srgbClr val="0070C0"/>
              </a:solidFill>
              <a:prstDash val="solid"/>
              <a:round/>
              <a:headEnd type="none" w="sm" len="sm"/>
              <a:tailEnd type="none" w="sm" len="sm"/>
            </a:ln>
          </p:spPr>
        </p:pic>
        <p:sp>
          <p:nvSpPr>
            <p:cNvPr id="1252" name="Google Shape;1252;p134"/>
            <p:cNvSpPr/>
            <p:nvPr/>
          </p:nvSpPr>
          <p:spPr>
            <a:xfrm>
              <a:off x="6766560" y="5303997"/>
              <a:ext cx="2584346" cy="365760"/>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253" name="Google Shape;1253;p134"/>
          <p:cNvSpPr/>
          <p:nvPr/>
        </p:nvSpPr>
        <p:spPr>
          <a:xfrm rot="5400000">
            <a:off x="5601910" y="2910097"/>
            <a:ext cx="1179576" cy="1945544"/>
          </a:xfrm>
          <a:prstGeom prst="bentArrow">
            <a:avLst>
              <a:gd name="adj1" fmla="val 21124"/>
              <a:gd name="adj2" fmla="val 25000"/>
              <a:gd name="adj3" fmla="val 25000"/>
              <a:gd name="adj4" fmla="val 4375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6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Navio2 로버 배선 ½ </a:t>
            </a:r>
            <a:endParaRPr/>
          </a:p>
        </p:txBody>
      </p:sp>
      <p:sp>
        <p:nvSpPr>
          <p:cNvPr id="204" name="Google Shape;204;p6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205" name="Google Shape;205;p68"/>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pic>
        <p:nvPicPr>
          <p:cNvPr id="206" name="Google Shape;206;p68" descr="typical-rover-setup-frame"/>
          <p:cNvPicPr preferRelativeResize="0"/>
          <p:nvPr/>
        </p:nvPicPr>
        <p:blipFill rotWithShape="1">
          <a:blip r:embed="rId3">
            <a:alphaModFix/>
          </a:blip>
          <a:srcRect/>
          <a:stretch/>
        </p:blipFill>
        <p:spPr>
          <a:xfrm>
            <a:off x="1023337" y="401373"/>
            <a:ext cx="7587395" cy="6415903"/>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13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GPS 통계 분석</a:t>
            </a:r>
            <a:endParaRPr/>
          </a:p>
        </p:txBody>
      </p:sp>
      <p:sp>
        <p:nvSpPr>
          <p:cNvPr id="1259" name="Google Shape;1259;p135"/>
          <p:cNvSpPr txBox="1">
            <a:spLocks noGrp="1"/>
          </p:cNvSpPr>
          <p:nvPr>
            <p:ph type="body" idx="1"/>
          </p:nvPr>
        </p:nvSpPr>
        <p:spPr>
          <a:xfrm>
            <a:off x="681038" y="1255271"/>
            <a:ext cx="8543925" cy="1213609"/>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Statistic View 이 데이터를 복사하여 엑셀로 저장.</a:t>
            </a:r>
            <a:endParaRPr/>
          </a:p>
        </p:txBody>
      </p:sp>
      <p:sp>
        <p:nvSpPr>
          <p:cNvPr id="1260" name="Google Shape;1260;p13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61" name="Google Shape;1261;p13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140</a:t>
            </a:fld>
            <a:endParaRPr/>
          </a:p>
        </p:txBody>
      </p:sp>
      <p:pic>
        <p:nvPicPr>
          <p:cNvPr id="1262" name="Google Shape;1262;p135"/>
          <p:cNvPicPr preferRelativeResize="0"/>
          <p:nvPr/>
        </p:nvPicPr>
        <p:blipFill rotWithShape="1">
          <a:blip r:embed="rId3">
            <a:alphaModFix/>
          </a:blip>
          <a:srcRect/>
          <a:stretch/>
        </p:blipFill>
        <p:spPr>
          <a:xfrm>
            <a:off x="2072640" y="2209483"/>
            <a:ext cx="5760720" cy="3898625"/>
          </a:xfrm>
          <a:prstGeom prst="rect">
            <a:avLst/>
          </a:prstGeom>
          <a:noFill/>
          <a:ln w="9525" cap="flat" cmpd="sng">
            <a:solidFill>
              <a:srgbClr val="0070C0"/>
            </a:solidFill>
            <a:prstDash val="solid"/>
            <a:round/>
            <a:headEnd type="none" w="sm" len="sm"/>
            <a:tailEnd type="none" w="sm" len="sm"/>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13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GPS 데이터 분석 실험 자료 정리</a:t>
            </a:r>
            <a:endParaRPr/>
          </a:p>
        </p:txBody>
      </p:sp>
      <p:sp>
        <p:nvSpPr>
          <p:cNvPr id="1268" name="Google Shape;1268;p136"/>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170"/>
              <a:t>같은 위치에서 실험을 한다.</a:t>
            </a:r>
            <a:endParaRPr sz="2170"/>
          </a:p>
          <a:p>
            <a:pPr marL="457200" lvl="0" indent="-342900" algn="l" rtl="0">
              <a:lnSpc>
                <a:spcPct val="80000"/>
              </a:lnSpc>
              <a:spcBef>
                <a:spcPts val="1000"/>
              </a:spcBef>
              <a:spcAft>
                <a:spcPts val="0"/>
              </a:spcAft>
              <a:buClr>
                <a:schemeClr val="dk1"/>
              </a:buClr>
              <a:buSzPts val="1800"/>
              <a:buAutoNum type="arabicPeriod"/>
            </a:pPr>
            <a:r>
              <a:rPr lang="en-US" sz="2170"/>
              <a:t>실험 메터데이터 작성</a:t>
            </a:r>
            <a:endParaRPr sz="2170"/>
          </a:p>
          <a:p>
            <a:pPr marL="914400" lvl="1" indent="-342900" algn="l" rtl="0">
              <a:lnSpc>
                <a:spcPct val="80000"/>
              </a:lnSpc>
              <a:spcBef>
                <a:spcPts val="500"/>
              </a:spcBef>
              <a:spcAft>
                <a:spcPts val="0"/>
              </a:spcAft>
              <a:buSzPts val="1800"/>
              <a:buChar char="•"/>
            </a:pPr>
            <a:r>
              <a:rPr lang="en-US" sz="2170"/>
              <a:t>실험 일자/시간/장소/이름</a:t>
            </a:r>
            <a:endParaRPr sz="2170"/>
          </a:p>
          <a:p>
            <a:pPr marL="914400" lvl="1" indent="-342900" algn="l" rtl="0">
              <a:lnSpc>
                <a:spcPct val="80000"/>
              </a:lnSpc>
              <a:spcBef>
                <a:spcPts val="500"/>
              </a:spcBef>
              <a:spcAft>
                <a:spcPts val="0"/>
              </a:spcAft>
              <a:buSzPts val="1800"/>
              <a:buChar char="•"/>
            </a:pPr>
            <a:r>
              <a:rPr lang="en-US" sz="2170"/>
              <a:t>강우 확률/구름 분포 강도</a:t>
            </a:r>
            <a:endParaRPr sz="2170"/>
          </a:p>
          <a:p>
            <a:pPr marL="457200" lvl="0" indent="-342900" algn="l" rtl="0">
              <a:lnSpc>
                <a:spcPct val="80000"/>
              </a:lnSpc>
              <a:spcBef>
                <a:spcPts val="1000"/>
              </a:spcBef>
              <a:spcAft>
                <a:spcPts val="0"/>
              </a:spcAft>
              <a:buClr>
                <a:schemeClr val="dk1"/>
              </a:buClr>
              <a:buSzPts val="1800"/>
              <a:buAutoNum type="arabicPeriod"/>
            </a:pPr>
            <a:r>
              <a:rPr lang="en-US" sz="2170"/>
              <a:t>프로그램 실행</a:t>
            </a:r>
            <a:endParaRPr sz="2170"/>
          </a:p>
          <a:p>
            <a:pPr marL="914400" lvl="1" indent="-342900" algn="l" rtl="0">
              <a:lnSpc>
                <a:spcPct val="80000"/>
              </a:lnSpc>
              <a:spcBef>
                <a:spcPts val="500"/>
              </a:spcBef>
              <a:spcAft>
                <a:spcPts val="0"/>
              </a:spcAft>
              <a:buSzPts val="1800"/>
              <a:buChar char="•"/>
            </a:pPr>
            <a:r>
              <a:rPr lang="en-US" sz="2170"/>
              <a:t>Mission Planner를 연결한다.</a:t>
            </a:r>
            <a:endParaRPr/>
          </a:p>
          <a:p>
            <a:pPr marL="914400" lvl="1" indent="-342900" algn="l" rtl="0">
              <a:lnSpc>
                <a:spcPct val="80000"/>
              </a:lnSpc>
              <a:spcBef>
                <a:spcPts val="500"/>
              </a:spcBef>
              <a:spcAft>
                <a:spcPts val="0"/>
              </a:spcAft>
              <a:buSzPts val="1800"/>
              <a:buChar char="•"/>
            </a:pPr>
            <a:r>
              <a:rPr lang="en-US" sz="2170"/>
              <a:t>u-center를 연결한다.</a:t>
            </a:r>
            <a:endParaRPr/>
          </a:p>
          <a:p>
            <a:pPr marL="457200" lvl="0" indent="-342900" algn="l" rtl="0">
              <a:lnSpc>
                <a:spcPct val="80000"/>
              </a:lnSpc>
              <a:spcBef>
                <a:spcPts val="1000"/>
              </a:spcBef>
              <a:spcAft>
                <a:spcPts val="0"/>
              </a:spcAft>
              <a:buClr>
                <a:schemeClr val="dk1"/>
              </a:buClr>
              <a:buSzPts val="1800"/>
              <a:buAutoNum type="arabicPeriod"/>
            </a:pPr>
            <a:r>
              <a:rPr lang="en-US" sz="2170"/>
              <a:t>데이터 획득</a:t>
            </a:r>
            <a:endParaRPr sz="2170"/>
          </a:p>
          <a:p>
            <a:pPr marL="914400" lvl="1" indent="-342900" algn="l" rtl="0">
              <a:lnSpc>
                <a:spcPct val="80000"/>
              </a:lnSpc>
              <a:spcBef>
                <a:spcPts val="500"/>
              </a:spcBef>
              <a:spcAft>
                <a:spcPts val="0"/>
              </a:spcAft>
              <a:buSzPts val="1800"/>
              <a:buChar char="•"/>
            </a:pPr>
            <a:r>
              <a:rPr lang="en-US" sz="2170"/>
              <a:t>10분 정도 gps 데이터를 수신한다.</a:t>
            </a:r>
            <a:endParaRPr/>
          </a:p>
          <a:p>
            <a:pPr marL="457200" lvl="0" indent="-342900" algn="l" rtl="0">
              <a:lnSpc>
                <a:spcPct val="80000"/>
              </a:lnSpc>
              <a:spcBef>
                <a:spcPts val="1000"/>
              </a:spcBef>
              <a:spcAft>
                <a:spcPts val="0"/>
              </a:spcAft>
              <a:buClr>
                <a:schemeClr val="dk1"/>
              </a:buClr>
              <a:buSzPts val="1800"/>
              <a:buAutoNum type="arabicPeriod"/>
            </a:pPr>
            <a:r>
              <a:rPr lang="en-US" sz="2170"/>
              <a:t>데이터 저장 / 실험시 마다 폴더별로 구분하여 파일을 저장.</a:t>
            </a:r>
            <a:endParaRPr sz="2170"/>
          </a:p>
          <a:p>
            <a:pPr marL="914400" lvl="1" indent="-342900" algn="l" rtl="0">
              <a:lnSpc>
                <a:spcPct val="80000"/>
              </a:lnSpc>
              <a:spcBef>
                <a:spcPts val="500"/>
              </a:spcBef>
              <a:spcAft>
                <a:spcPts val="0"/>
              </a:spcAft>
              <a:buSzPts val="1800"/>
              <a:buChar char="•"/>
            </a:pPr>
            <a:r>
              <a:rPr lang="en-US" sz="2170"/>
              <a:t>하늘 사진을 촬영하여 저장한다.</a:t>
            </a:r>
            <a:endParaRPr sz="2170"/>
          </a:p>
          <a:p>
            <a:pPr marL="914400" lvl="1" indent="-342900" algn="l" rtl="0">
              <a:lnSpc>
                <a:spcPct val="80000"/>
              </a:lnSpc>
              <a:spcBef>
                <a:spcPts val="500"/>
              </a:spcBef>
              <a:spcAft>
                <a:spcPts val="0"/>
              </a:spcAft>
              <a:buSzPts val="1800"/>
              <a:buChar char="•"/>
            </a:pPr>
            <a:r>
              <a:rPr lang="en-US" sz="2170"/>
              <a:t>u-center statistics view 자료를 복하사여 엑셀로 저장</a:t>
            </a:r>
            <a:endParaRPr sz="2170"/>
          </a:p>
          <a:p>
            <a:pPr marL="914400" lvl="1" indent="-342900" algn="l" rtl="0">
              <a:lnSpc>
                <a:spcPct val="80000"/>
              </a:lnSpc>
              <a:spcBef>
                <a:spcPts val="500"/>
              </a:spcBef>
              <a:spcAft>
                <a:spcPts val="0"/>
              </a:spcAft>
              <a:buSzPts val="1800"/>
              <a:buChar char="•"/>
            </a:pPr>
            <a:r>
              <a:rPr lang="en-US" sz="2170"/>
              <a:t>Mission Planner 전체 화면 캡쳐</a:t>
            </a:r>
            <a:endParaRPr sz="2170"/>
          </a:p>
        </p:txBody>
      </p:sp>
      <p:sp>
        <p:nvSpPr>
          <p:cNvPr id="1269" name="Google Shape;1269;p13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70" name="Google Shape;1270;p13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78"/>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용어 사전</a:t>
            </a:r>
            <a:endParaRPr/>
          </a:p>
        </p:txBody>
      </p:sp>
      <p:sp>
        <p:nvSpPr>
          <p:cNvPr id="1276" name="Google Shape;1276;p78"/>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277" name="Google Shape;1277;p7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78" name="Google Shape;1278;p7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1283" name="Google Shape;1283;p114"/>
          <p:cNvPicPr preferRelativeResize="0"/>
          <p:nvPr/>
        </p:nvPicPr>
        <p:blipFill rotWithShape="1">
          <a:blip r:embed="rId3">
            <a:alphaModFix/>
          </a:blip>
          <a:srcRect/>
          <a:stretch/>
        </p:blipFill>
        <p:spPr>
          <a:xfrm>
            <a:off x="6537959" y="3455929"/>
            <a:ext cx="3032431" cy="2762120"/>
          </a:xfrm>
          <a:prstGeom prst="rect">
            <a:avLst/>
          </a:prstGeom>
          <a:noFill/>
          <a:ln>
            <a:noFill/>
          </a:ln>
        </p:spPr>
      </p:pic>
      <p:sp>
        <p:nvSpPr>
          <p:cNvPr id="1284" name="Google Shape;1284;p1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AHRS</a:t>
            </a:r>
            <a:endParaRPr/>
          </a:p>
        </p:txBody>
      </p:sp>
      <p:sp>
        <p:nvSpPr>
          <p:cNvPr id="1285" name="Google Shape;1285;p1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86" name="Google Shape;1286;p1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143</a:t>
            </a:fld>
            <a:endParaRPr/>
          </a:p>
        </p:txBody>
      </p:sp>
      <p:sp>
        <p:nvSpPr>
          <p:cNvPr id="1287" name="Google Shape;1287;p114"/>
          <p:cNvSpPr txBox="1">
            <a:spLocks noGrp="1"/>
          </p:cNvSpPr>
          <p:nvPr>
            <p:ph type="body" idx="1"/>
          </p:nvPr>
        </p:nvSpPr>
        <p:spPr>
          <a:xfrm>
            <a:off x="681039" y="1255271"/>
            <a:ext cx="7539417" cy="482447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1750"/>
              <a:t>Attitude Heading Reference Systems</a:t>
            </a:r>
            <a:endParaRPr/>
          </a:p>
          <a:p>
            <a:pPr marL="914400" lvl="1" indent="-342900" algn="l" rtl="0">
              <a:lnSpc>
                <a:spcPct val="80000"/>
              </a:lnSpc>
              <a:spcBef>
                <a:spcPts val="500"/>
              </a:spcBef>
              <a:spcAft>
                <a:spcPts val="0"/>
              </a:spcAft>
              <a:buSzPts val="1800"/>
              <a:buChar char="•"/>
            </a:pPr>
            <a:r>
              <a:rPr lang="en-US" sz="1750"/>
              <a:t>An attitude and heading reference system (AHRS) consists of sensors on three axes that provide attitude information for aircraft, including roll, pitch and yaw.</a:t>
            </a:r>
            <a:endParaRPr/>
          </a:p>
          <a:p>
            <a:pPr marL="914400" lvl="1" indent="-342900" algn="l" rtl="0">
              <a:lnSpc>
                <a:spcPct val="80000"/>
              </a:lnSpc>
              <a:spcBef>
                <a:spcPts val="500"/>
              </a:spcBef>
              <a:spcAft>
                <a:spcPts val="0"/>
              </a:spcAft>
              <a:buSzPts val="1800"/>
              <a:buChar char="•"/>
            </a:pPr>
            <a:r>
              <a:rPr lang="en-US" sz="1750"/>
              <a:t>These are sometimes referred to as MARG (Magnetic, Angular Rate, and Gravity) sensors and consist of either solid-state or microelectromechanical systems (MEMS) gyroscopes, accelerometers and magnetometers.</a:t>
            </a:r>
            <a:endParaRPr/>
          </a:p>
          <a:p>
            <a:pPr marL="914400" lvl="1" indent="-342900" algn="l" rtl="0">
              <a:lnSpc>
                <a:spcPct val="80000"/>
              </a:lnSpc>
              <a:spcBef>
                <a:spcPts val="500"/>
              </a:spcBef>
              <a:spcAft>
                <a:spcPts val="0"/>
              </a:spcAft>
              <a:buSzPts val="1800"/>
              <a:buChar char="•"/>
            </a:pPr>
            <a:r>
              <a:rPr lang="en-US" sz="1750"/>
              <a:t>They are designed to replace traditional mechanical gyroscopic flight instruments.</a:t>
            </a:r>
            <a:endParaRPr/>
          </a:p>
          <a:p>
            <a:pPr marL="457200" lvl="0" indent="-342900" algn="l" rtl="0">
              <a:lnSpc>
                <a:spcPct val="80000"/>
              </a:lnSpc>
              <a:spcBef>
                <a:spcPts val="1000"/>
              </a:spcBef>
              <a:spcAft>
                <a:spcPts val="0"/>
              </a:spcAft>
              <a:buSzPts val="1800"/>
              <a:buAutoNum type="arabicPeriod"/>
            </a:pPr>
            <a:r>
              <a:rPr lang="en-US" sz="1750"/>
              <a:t>An AHRS is usually made up of the following LRUs. </a:t>
            </a:r>
            <a:endParaRPr/>
          </a:p>
          <a:p>
            <a:pPr marL="914400" lvl="1" indent="-342900" algn="l" rtl="0">
              <a:lnSpc>
                <a:spcPct val="80000"/>
              </a:lnSpc>
              <a:spcBef>
                <a:spcPts val="500"/>
              </a:spcBef>
              <a:spcAft>
                <a:spcPts val="0"/>
              </a:spcAft>
              <a:buSzPts val="1800"/>
              <a:buChar char="•"/>
            </a:pPr>
            <a:r>
              <a:rPr lang="en-US" sz="1750"/>
              <a:t>An attitude heading reference unit (AHRU)</a:t>
            </a:r>
            <a:endParaRPr/>
          </a:p>
          <a:p>
            <a:pPr marL="914400" lvl="1" indent="-342900" algn="l" rtl="0">
              <a:lnSpc>
                <a:spcPct val="80000"/>
              </a:lnSpc>
              <a:spcBef>
                <a:spcPts val="500"/>
              </a:spcBef>
              <a:spcAft>
                <a:spcPts val="0"/>
              </a:spcAft>
              <a:buSzPts val="1800"/>
              <a:buChar char="•"/>
            </a:pPr>
            <a:r>
              <a:rPr lang="en-US" sz="1750"/>
              <a:t>A flux valve or magnetometer</a:t>
            </a:r>
            <a:endParaRPr/>
          </a:p>
          <a:p>
            <a:pPr marL="914400" lvl="1" indent="-342900" algn="l" rtl="0">
              <a:lnSpc>
                <a:spcPct val="80000"/>
              </a:lnSpc>
              <a:spcBef>
                <a:spcPts val="500"/>
              </a:spcBef>
              <a:spcAft>
                <a:spcPts val="0"/>
              </a:spcAft>
              <a:buSzPts val="1800"/>
              <a:buChar char="•"/>
            </a:pPr>
            <a:r>
              <a:rPr lang="en-US" sz="1750"/>
              <a:t>A controller or panel-mounted switches</a:t>
            </a:r>
            <a:endParaRPr/>
          </a:p>
          <a:p>
            <a:pPr marL="914400" lvl="1" indent="-342900" algn="l" rtl="0">
              <a:lnSpc>
                <a:spcPct val="80000"/>
              </a:lnSpc>
              <a:spcBef>
                <a:spcPts val="500"/>
              </a:spcBef>
              <a:spcAft>
                <a:spcPts val="0"/>
              </a:spcAft>
              <a:buSzPts val="1800"/>
              <a:buChar char="•"/>
            </a:pPr>
            <a:r>
              <a:rPr lang="en-US" sz="1750"/>
              <a:t>A configuration module</a:t>
            </a:r>
            <a:endParaRPr/>
          </a:p>
          <a:p>
            <a:pPr marL="457200" lvl="0" indent="-342900" algn="l" rtl="0">
              <a:lnSpc>
                <a:spcPct val="80000"/>
              </a:lnSpc>
              <a:spcBef>
                <a:spcPts val="1000"/>
              </a:spcBef>
              <a:spcAft>
                <a:spcPts val="0"/>
              </a:spcAft>
              <a:buSzPts val="1800"/>
              <a:buAutoNum type="arabicPeriod"/>
            </a:pPr>
            <a:r>
              <a:rPr lang="en-US" sz="1750" u="sng">
                <a:solidFill>
                  <a:schemeClr val="hlink"/>
                </a:solidFill>
                <a:hlinkClick r:id="rId4"/>
              </a:rPr>
              <a:t>https://helicoptermaintenancemagazine.com/article/layman%E2%80%99s-guide-attitude-heading-reference-systems-ahrs</a:t>
            </a:r>
            <a:endParaRPr sz="1750"/>
          </a:p>
          <a:p>
            <a:pPr marL="457200" lvl="0" indent="-228600" algn="l" rtl="0">
              <a:lnSpc>
                <a:spcPct val="80000"/>
              </a:lnSpc>
              <a:spcBef>
                <a:spcPts val="1000"/>
              </a:spcBef>
              <a:spcAft>
                <a:spcPts val="0"/>
              </a:spcAft>
              <a:buClr>
                <a:schemeClr val="dk1"/>
              </a:buClr>
              <a:buSzPts val="1800"/>
              <a:buNone/>
            </a:pPr>
            <a:endParaRPr sz="175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7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용어 사전</a:t>
            </a:r>
            <a:endParaRPr/>
          </a:p>
        </p:txBody>
      </p:sp>
      <p:sp>
        <p:nvSpPr>
          <p:cNvPr id="1293" name="Google Shape;1293;p7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1294" name="Google Shape;1294;p7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95" name="Google Shape;1295;p7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80"/>
          <p:cNvSpPr txBox="1">
            <a:spLocks noGrp="1"/>
          </p:cNvSpPr>
          <p:nvPr>
            <p:ph type="title"/>
          </p:nvPr>
        </p:nvSpPr>
        <p:spPr>
          <a:xfrm>
            <a:off x="681038" y="2343397"/>
            <a:ext cx="854392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끝.</a:t>
            </a:r>
            <a:endParaRPr/>
          </a:p>
        </p:txBody>
      </p:sp>
      <p:sp>
        <p:nvSpPr>
          <p:cNvPr id="1301" name="Google Shape;1301;p8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145</a:t>
            </a:fld>
            <a:endParaRPr/>
          </a:p>
        </p:txBody>
      </p:sp>
      <p:sp>
        <p:nvSpPr>
          <p:cNvPr id="1302" name="Google Shape;1302;p80"/>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340757095f_0_0"/>
          <p:cNvSpPr txBox="1">
            <a:spLocks noGrp="1"/>
          </p:cNvSpPr>
          <p:nvPr>
            <p:ph type="title"/>
          </p:nvPr>
        </p:nvSpPr>
        <p:spPr>
          <a:xfrm>
            <a:off x="681038" y="365128"/>
            <a:ext cx="8544000" cy="722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a:t>Navio2 로버 배선 ½ </a:t>
            </a:r>
            <a:endParaRPr/>
          </a:p>
        </p:txBody>
      </p:sp>
      <p:sp>
        <p:nvSpPr>
          <p:cNvPr id="212" name="Google Shape;212;g340757095f_0_0"/>
          <p:cNvSpPr txBox="1">
            <a:spLocks noGrp="1"/>
          </p:cNvSpPr>
          <p:nvPr>
            <p:ph type="sldNum" idx="12"/>
          </p:nvPr>
        </p:nvSpPr>
        <p:spPr>
          <a:xfrm>
            <a:off x="8739554" y="6356352"/>
            <a:ext cx="485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213" name="Google Shape;213;g340757095f_0_0"/>
          <p:cNvSpPr txBox="1">
            <a:spLocks noGrp="1"/>
          </p:cNvSpPr>
          <p:nvPr>
            <p:ph type="ftr" idx="11"/>
          </p:nvPr>
        </p:nvSpPr>
        <p:spPr>
          <a:xfrm>
            <a:off x="4070838" y="6356352"/>
            <a:ext cx="20223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pic>
        <p:nvPicPr>
          <p:cNvPr id="214" name="Google Shape;214;g340757095f_0_0" descr="typical-rover-setup-frame"/>
          <p:cNvPicPr preferRelativeResize="0"/>
          <p:nvPr/>
        </p:nvPicPr>
        <p:blipFill rotWithShape="1">
          <a:blip r:embed="rId3">
            <a:alphaModFix/>
          </a:blip>
          <a:srcRect/>
          <a:stretch/>
        </p:blipFill>
        <p:spPr>
          <a:xfrm>
            <a:off x="1023337" y="305574"/>
            <a:ext cx="7587394" cy="6415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6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Navio2 로버 배선 2/2  </a:t>
            </a:r>
            <a:endParaRPr/>
          </a:p>
        </p:txBody>
      </p:sp>
      <p:sp>
        <p:nvSpPr>
          <p:cNvPr id="220" name="Google Shape;220;p6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221" name="Google Shape;221;p69"/>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pic>
        <p:nvPicPr>
          <p:cNvPr id="222" name="Google Shape;222;p69" descr="typical-rover-setup-scheme"/>
          <p:cNvPicPr preferRelativeResize="0"/>
          <p:nvPr/>
        </p:nvPicPr>
        <p:blipFill rotWithShape="1">
          <a:blip r:embed="rId3">
            <a:alphaModFix/>
          </a:blip>
          <a:srcRect/>
          <a:stretch/>
        </p:blipFill>
        <p:spPr>
          <a:xfrm>
            <a:off x="1504183" y="261532"/>
            <a:ext cx="6897633" cy="63403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1</a:t>
            </a:r>
            <a:endParaRPr/>
          </a:p>
        </p:txBody>
      </p:sp>
      <p:sp>
        <p:nvSpPr>
          <p:cNvPr id="228" name="Google Shape;228;p11"/>
          <p:cNvSpPr txBox="1">
            <a:spLocks noGrp="1"/>
          </p:cNvSpPr>
          <p:nvPr>
            <p:ph type="body" idx="1"/>
          </p:nvPr>
        </p:nvSpPr>
        <p:spPr>
          <a:xfrm>
            <a:off x="681038" y="1255271"/>
            <a:ext cx="8543925" cy="299545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marL="514350" lvl="0" indent="-514350" algn="l" rtl="0">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229" name="Google Shape;229;p1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230" name="Google Shape;230;p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31" name="Google Shape;231;p11"/>
          <p:cNvPicPr preferRelativeResize="0"/>
          <p:nvPr/>
        </p:nvPicPr>
        <p:blipFill rotWithShape="1">
          <a:blip r:embed="rId3">
            <a:alphaModFix/>
          </a:blip>
          <a:srcRect/>
          <a:stretch/>
        </p:blipFill>
        <p:spPr>
          <a:xfrm rot="-5400000">
            <a:off x="774658" y="3694170"/>
            <a:ext cx="2898774" cy="1722811"/>
          </a:xfrm>
          <a:prstGeom prst="rect">
            <a:avLst/>
          </a:prstGeom>
          <a:noFill/>
          <a:ln>
            <a:noFill/>
          </a:ln>
        </p:spPr>
      </p:pic>
      <p:pic>
        <p:nvPicPr>
          <p:cNvPr id="232" name="Google Shape;232;p11" descr="Picture of 1.3 Airframe"/>
          <p:cNvPicPr preferRelativeResize="0"/>
          <p:nvPr/>
        </p:nvPicPr>
        <p:blipFill rotWithShape="1">
          <a:blip r:embed="rId4">
            <a:alphaModFix/>
          </a:blip>
          <a:srcRect/>
          <a:stretch/>
        </p:blipFill>
        <p:spPr>
          <a:xfrm>
            <a:off x="4118919" y="3015572"/>
            <a:ext cx="4271460" cy="28476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2</a:t>
            </a:r>
            <a:endParaRPr/>
          </a:p>
        </p:txBody>
      </p:sp>
      <p:sp>
        <p:nvSpPr>
          <p:cNvPr id="238" name="Google Shape;238;p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239" name="Google Shape;239;p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40" name="Google Shape;240;p12" descr="Picture of 1.3 Airframe"/>
          <p:cNvPicPr preferRelativeResize="0"/>
          <p:nvPr/>
        </p:nvPicPr>
        <p:blipFill rotWithShape="1">
          <a:blip r:embed="rId3">
            <a:alphaModFix/>
          </a:blip>
          <a:srcRect/>
          <a:stretch/>
        </p:blipFill>
        <p:spPr>
          <a:xfrm>
            <a:off x="681038" y="1385135"/>
            <a:ext cx="3786101" cy="2524067"/>
          </a:xfrm>
          <a:prstGeom prst="rect">
            <a:avLst/>
          </a:prstGeom>
          <a:noFill/>
          <a:ln>
            <a:noFill/>
          </a:ln>
        </p:spPr>
      </p:pic>
      <p:pic>
        <p:nvPicPr>
          <p:cNvPr id="241" name="Google Shape;241;p12" descr="Image result for navio2 battery connection"/>
          <p:cNvPicPr preferRelativeResize="0">
            <a:picLocks noGrp="1"/>
          </p:cNvPicPr>
          <p:nvPr>
            <p:ph type="body" idx="1"/>
          </p:nvPr>
        </p:nvPicPr>
        <p:blipFill rotWithShape="1">
          <a:blip r:embed="rId4">
            <a:alphaModFix/>
          </a:blip>
          <a:srcRect/>
          <a:stretch/>
        </p:blipFill>
        <p:spPr>
          <a:xfrm>
            <a:off x="2610927" y="2208508"/>
            <a:ext cx="7021840" cy="36482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GPS 연결</a:t>
            </a:r>
            <a:endParaRPr/>
          </a:p>
        </p:txBody>
      </p:sp>
      <p:pic>
        <p:nvPicPr>
          <p:cNvPr id="247" name="Google Shape;247;p13"/>
          <p:cNvPicPr preferRelativeResize="0">
            <a:picLocks noGrp="1"/>
          </p:cNvPicPr>
          <p:nvPr>
            <p:ph type="body" idx="1"/>
          </p:nvPr>
        </p:nvPicPr>
        <p:blipFill rotWithShape="1">
          <a:blip r:embed="rId3">
            <a:alphaModFix/>
          </a:blip>
          <a:srcRect/>
          <a:stretch/>
        </p:blipFill>
        <p:spPr>
          <a:xfrm>
            <a:off x="2376128" y="2011125"/>
            <a:ext cx="5153744" cy="3410426"/>
          </a:xfrm>
          <a:prstGeom prst="rect">
            <a:avLst/>
          </a:prstGeom>
          <a:noFill/>
          <a:ln>
            <a:noFill/>
          </a:ln>
        </p:spPr>
      </p:pic>
      <p:sp>
        <p:nvSpPr>
          <p:cNvPr id="248" name="Google Shape;248;p1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249" name="Google Shape;249;p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개요</a:t>
            </a:r>
            <a:endParaRPr/>
          </a:p>
        </p:txBody>
      </p:sp>
      <p:sp>
        <p:nvSpPr>
          <p:cNvPr id="101" name="Google Shape;101;p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2" name="Google Shape;102;p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03" name="Google Shape;103;p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ESC 연결</a:t>
            </a:r>
            <a:endParaRPr/>
          </a:p>
        </p:txBody>
      </p:sp>
      <p:sp>
        <p:nvSpPr>
          <p:cNvPr id="255" name="Google Shape;255;p14"/>
          <p:cNvSpPr txBox="1">
            <a:spLocks noGrp="1"/>
          </p:cNvSpPr>
          <p:nvPr>
            <p:ph type="body" idx="1"/>
          </p:nvPr>
        </p:nvSpPr>
        <p:spPr>
          <a:xfrm>
            <a:off x="681038" y="1255271"/>
            <a:ext cx="8543925" cy="1784491"/>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marL="514350" lvl="0" indent="-514350" algn="l" rtl="0">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56" name="Google Shape;256;p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257" name="Google Shape;257;p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258" name="Google Shape;258;p14"/>
          <p:cNvPicPr preferRelativeResize="0"/>
          <p:nvPr/>
        </p:nvPicPr>
        <p:blipFill rotWithShape="1">
          <a:blip r:embed="rId3">
            <a:alphaModFix/>
          </a:blip>
          <a:srcRect/>
          <a:stretch/>
        </p:blipFill>
        <p:spPr>
          <a:xfrm>
            <a:off x="3944319" y="2582463"/>
            <a:ext cx="4795235" cy="36558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solidFill>
                  <a:srgbClr val="FF0000"/>
                </a:solidFill>
              </a:rPr>
              <a:t>고도계 태양광/바람 차단(필수)</a:t>
            </a:r>
            <a:endParaRPr>
              <a:solidFill>
                <a:srgbClr val="FF0000"/>
              </a:solidFill>
            </a:endParaRPr>
          </a:p>
        </p:txBody>
      </p:sp>
      <p:sp>
        <p:nvSpPr>
          <p:cNvPr id="264" name="Google Shape;264;p22"/>
          <p:cNvSpPr txBox="1">
            <a:spLocks noGrp="1"/>
          </p:cNvSpPr>
          <p:nvPr>
            <p:ph type="body" idx="1"/>
          </p:nvPr>
        </p:nvSpPr>
        <p:spPr>
          <a:xfrm>
            <a:off x="681038" y="1255271"/>
            <a:ext cx="8543925" cy="1973961"/>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380"/>
              <a:buAutoNum type="arabicPeriod"/>
            </a:pPr>
            <a:r>
              <a:rPr lang="en-US" sz="2380"/>
              <a:t>MS5611 barometer (steel cap IC) is sensitive to UV light and might report sudden jumps in altitude under sunlight.</a:t>
            </a:r>
            <a:endParaRPr/>
          </a:p>
          <a:p>
            <a:pPr marL="514350" lvl="0" indent="-514350" algn="l" rtl="0">
              <a:lnSpc>
                <a:spcPct val="90000"/>
              </a:lnSpc>
              <a:spcBef>
                <a:spcPts val="1000"/>
              </a:spcBef>
              <a:spcAft>
                <a:spcPts val="0"/>
              </a:spcAft>
              <a:buClr>
                <a:schemeClr val="dk1"/>
              </a:buClr>
              <a:buSzPts val="2380"/>
              <a:buAutoNum type="arabicPeriod"/>
            </a:pPr>
            <a:r>
              <a:rPr lang="en-US" sz="2380"/>
              <a:t>It is very important to cover it with a piece of open cell foam (something like microphone fabric) or put autopilot in a protective case to protect it both from sunlight and airstreams.</a:t>
            </a:r>
            <a:endParaRPr/>
          </a:p>
        </p:txBody>
      </p:sp>
      <p:sp>
        <p:nvSpPr>
          <p:cNvPr id="265" name="Google Shape;265;p2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266" name="Google Shape;266;p2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67" name="Google Shape;267;p22"/>
          <p:cNvPicPr preferRelativeResize="0"/>
          <p:nvPr/>
        </p:nvPicPr>
        <p:blipFill rotWithShape="1">
          <a:blip r:embed="rId3">
            <a:alphaModFix/>
          </a:blip>
          <a:srcRect/>
          <a:stretch/>
        </p:blipFill>
        <p:spPr>
          <a:xfrm>
            <a:off x="2866768" y="3229232"/>
            <a:ext cx="4144206" cy="27751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16"/>
          <p:cNvPicPr preferRelativeResize="0"/>
          <p:nvPr/>
        </p:nvPicPr>
        <p:blipFill rotWithShape="1">
          <a:blip r:embed="rId3">
            <a:alphaModFix/>
          </a:blip>
          <a:srcRect/>
          <a:stretch/>
        </p:blipFill>
        <p:spPr>
          <a:xfrm>
            <a:off x="1262247" y="3304883"/>
            <a:ext cx="3001445" cy="2515662"/>
          </a:xfrm>
          <a:prstGeom prst="rect">
            <a:avLst/>
          </a:prstGeom>
          <a:noFill/>
          <a:ln>
            <a:noFill/>
          </a:ln>
        </p:spPr>
      </p:pic>
      <p:sp>
        <p:nvSpPr>
          <p:cNvPr id="273" name="Google Shape;273;p1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RC input</a:t>
            </a:r>
            <a:endParaRPr/>
          </a:p>
        </p:txBody>
      </p:sp>
      <p:sp>
        <p:nvSpPr>
          <p:cNvPr id="274" name="Google Shape;274;p16"/>
          <p:cNvSpPr txBox="1">
            <a:spLocks noGrp="1"/>
          </p:cNvSpPr>
          <p:nvPr>
            <p:ph type="body" idx="1"/>
          </p:nvPr>
        </p:nvSpPr>
        <p:spPr>
          <a:xfrm>
            <a:off x="681038" y="1255272"/>
            <a:ext cx="8543925" cy="185182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Navio2는 PPM 과 SBUS 형식의 RC 신호만을 지원한다.</a:t>
            </a:r>
            <a:endParaRPr/>
          </a:p>
          <a:p>
            <a:pPr marL="514350" lvl="0" indent="-514350" algn="l" rtl="0">
              <a:lnSpc>
                <a:spcPct val="90000"/>
              </a:lnSpc>
              <a:spcBef>
                <a:spcPts val="1000"/>
              </a:spcBef>
              <a:spcAft>
                <a:spcPts val="0"/>
              </a:spcAft>
              <a:buClr>
                <a:schemeClr val="dk1"/>
              </a:buClr>
              <a:buSzPts val="2590"/>
              <a:buAutoNum type="arabicPeriod"/>
            </a:pPr>
            <a:r>
              <a:rPr lang="en-US" sz="2590"/>
              <a:t>PPM 타입 RC Controller</a:t>
            </a:r>
            <a:endParaRPr/>
          </a:p>
          <a:p>
            <a:pPr marL="685800" lvl="1" indent="-228600" algn="l" rtl="0">
              <a:lnSpc>
                <a:spcPct val="90000"/>
              </a:lnSpc>
              <a:spcBef>
                <a:spcPts val="500"/>
              </a:spcBef>
              <a:spcAft>
                <a:spcPts val="0"/>
              </a:spcAft>
              <a:buClr>
                <a:schemeClr val="dk1"/>
              </a:buClr>
              <a:buSzPts val="2590"/>
              <a:buChar char="•"/>
            </a:pPr>
            <a:r>
              <a:rPr lang="en-US" sz="2590"/>
              <a:t> Frsky Taranis</a:t>
            </a:r>
            <a:endParaRPr/>
          </a:p>
          <a:p>
            <a:pPr marL="1143000" lvl="2" indent="-228600" algn="l" rtl="0">
              <a:lnSpc>
                <a:spcPct val="90000"/>
              </a:lnSpc>
              <a:spcBef>
                <a:spcPts val="500"/>
              </a:spcBef>
              <a:spcAft>
                <a:spcPts val="0"/>
              </a:spcAft>
              <a:buClr>
                <a:schemeClr val="dk1"/>
              </a:buClr>
              <a:buSzPts val="2590"/>
              <a:buChar char="•"/>
            </a:pPr>
            <a:r>
              <a:rPr lang="en-US" sz="2590" u="sng">
                <a:solidFill>
                  <a:schemeClr val="hlink"/>
                </a:solidFill>
                <a:hlinkClick r:id="rId4"/>
              </a:rPr>
              <a:t>https://www.frsky-rc.com/product/taranis-x9d-plus-2/</a:t>
            </a:r>
            <a:endParaRPr sz="2590"/>
          </a:p>
        </p:txBody>
      </p:sp>
      <p:sp>
        <p:nvSpPr>
          <p:cNvPr id="275" name="Google Shape;275;p1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276" name="Google Shape;276;p1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77" name="Google Shape;277;p16"/>
          <p:cNvPicPr preferRelativeResize="0"/>
          <p:nvPr/>
        </p:nvPicPr>
        <p:blipFill rotWithShape="1">
          <a:blip r:embed="rId5">
            <a:alphaModFix/>
          </a:blip>
          <a:srcRect/>
          <a:stretch/>
        </p:blipFill>
        <p:spPr>
          <a:xfrm>
            <a:off x="4953000" y="3304883"/>
            <a:ext cx="4100772" cy="25457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X8R과 Navio2 연결 1</a:t>
            </a:r>
            <a:endParaRPr/>
          </a:p>
        </p:txBody>
      </p:sp>
      <p:sp>
        <p:nvSpPr>
          <p:cNvPr id="283" name="Google Shape;283;p1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284" name="Google Shape;284;p1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285" name="Google Shape;285;p17" descr="https://community.emlid.com/uploads/default/original/2X/9/944491c7e063d99b32c68958b1761899ea1eacab.jpg"/>
          <p:cNvPicPr preferRelativeResize="0">
            <a:picLocks noGrp="1"/>
          </p:cNvPicPr>
          <p:nvPr>
            <p:ph type="body" idx="1"/>
          </p:nvPr>
        </p:nvPicPr>
        <p:blipFill rotWithShape="1">
          <a:blip r:embed="rId3">
            <a:alphaModFix/>
          </a:blip>
          <a:srcRect/>
          <a:stretch/>
        </p:blipFill>
        <p:spPr>
          <a:xfrm>
            <a:off x="681038" y="1313359"/>
            <a:ext cx="8543925" cy="4805957"/>
          </a:xfrm>
          <a:prstGeom prst="rect">
            <a:avLst/>
          </a:prstGeom>
          <a:noFill/>
          <a:ln w="38100" cap="flat" cmpd="sng">
            <a:solidFill>
              <a:schemeClr val="accent1"/>
            </a:solidFill>
            <a:prstDash val="solid"/>
            <a:round/>
            <a:headEnd type="none" w="sm" len="sm"/>
            <a:tailEnd type="none" w="sm" len="sm"/>
          </a:ln>
        </p:spPr>
      </p:pic>
      <p:pic>
        <p:nvPicPr>
          <p:cNvPr id="286" name="Google Shape;286;p17"/>
          <p:cNvPicPr preferRelativeResize="0"/>
          <p:nvPr/>
        </p:nvPicPr>
        <p:blipFill rotWithShape="1">
          <a:blip r:embed="rId4">
            <a:alphaModFix/>
          </a:blip>
          <a:srcRect/>
          <a:stretch/>
        </p:blipFill>
        <p:spPr>
          <a:xfrm>
            <a:off x="452529" y="2346043"/>
            <a:ext cx="3238628" cy="3253657"/>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X8R과 Navio2 연결 2</a:t>
            </a:r>
            <a:endParaRPr/>
          </a:p>
        </p:txBody>
      </p:sp>
      <p:sp>
        <p:nvSpPr>
          <p:cNvPr id="292" name="Google Shape;292;p1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293" name="Google Shape;293;p1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294" name="Google Shape;294;p18" descr="https://community.emlid.com/uploads/default/optimized/2X/3/3b3ecb02ce81586a5f0bf83120629cce72897ebb_2_690x458.jpg"/>
          <p:cNvPicPr preferRelativeResize="0">
            <a:picLocks noGrp="1"/>
          </p:cNvPicPr>
          <p:nvPr>
            <p:ph type="body" idx="1"/>
          </p:nvPr>
        </p:nvPicPr>
        <p:blipFill rotWithShape="1">
          <a:blip r:embed="rId3">
            <a:alphaModFix/>
          </a:blip>
          <a:srcRect/>
          <a:stretch/>
        </p:blipFill>
        <p:spPr>
          <a:xfrm>
            <a:off x="1322729" y="1306680"/>
            <a:ext cx="7260543" cy="48193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Futaba T18SZ와 R7008SB 연결</a:t>
            </a:r>
            <a:endParaRPr/>
          </a:p>
        </p:txBody>
      </p:sp>
      <p:sp>
        <p:nvSpPr>
          <p:cNvPr id="300" name="Google Shape;300;p1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301" name="Google Shape;301;p15"/>
          <p:cNvPicPr preferRelativeResize="0"/>
          <p:nvPr/>
        </p:nvPicPr>
        <p:blipFill rotWithShape="1">
          <a:blip r:embed="rId3">
            <a:alphaModFix/>
          </a:blip>
          <a:srcRect/>
          <a:stretch/>
        </p:blipFill>
        <p:spPr>
          <a:xfrm rot="10800000">
            <a:off x="2101268" y="1438128"/>
            <a:ext cx="5546414" cy="4798583"/>
          </a:xfrm>
          <a:prstGeom prst="rect">
            <a:avLst/>
          </a:prstGeom>
          <a:noFill/>
          <a:ln>
            <a:noFill/>
          </a:ln>
        </p:spPr>
      </p:pic>
      <p:sp>
        <p:nvSpPr>
          <p:cNvPr id="302" name="Google Shape;302;p15"/>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308" name="Google Shape;308;p19"/>
          <p:cNvSpPr txBox="1">
            <a:spLocks noGrp="1"/>
          </p:cNvSpPr>
          <p:nvPr>
            <p:ph type="body" idx="1"/>
          </p:nvPr>
        </p:nvSpPr>
        <p:spPr>
          <a:xfrm>
            <a:off x="681038" y="1255271"/>
            <a:ext cx="8543925" cy="120784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UART radio</a:t>
            </a:r>
            <a:endParaRPr/>
          </a:p>
          <a:p>
            <a:pPr marL="685800" lvl="1" indent="-228600" algn="l" rtl="0">
              <a:lnSpc>
                <a:spcPct val="100000"/>
              </a:lnSpc>
              <a:spcBef>
                <a:spcPts val="500"/>
              </a:spcBef>
              <a:spcAft>
                <a:spcPts val="0"/>
              </a:spcAft>
              <a:buClr>
                <a:schemeClr val="dk1"/>
              </a:buClr>
              <a:buSzPts val="2800"/>
              <a:buChar char="•"/>
            </a:pPr>
            <a:r>
              <a:rPr lang="en-US"/>
              <a:t>For UART port use /dev/ttyAMA0 serial.</a:t>
            </a:r>
            <a:endParaRPr/>
          </a:p>
        </p:txBody>
      </p:sp>
      <p:sp>
        <p:nvSpPr>
          <p:cNvPr id="309" name="Google Shape;309;p1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310" name="Google Shape;310;p1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311" name="Google Shape;311;p19"/>
          <p:cNvPicPr preferRelativeResize="0"/>
          <p:nvPr/>
        </p:nvPicPr>
        <p:blipFill rotWithShape="1">
          <a:blip r:embed="rId3">
            <a:alphaModFix/>
          </a:blip>
          <a:srcRect/>
          <a:stretch/>
        </p:blipFill>
        <p:spPr>
          <a:xfrm>
            <a:off x="2390813" y="2578634"/>
            <a:ext cx="5670826" cy="36621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20"/>
          <p:cNvPicPr preferRelativeResize="0"/>
          <p:nvPr/>
        </p:nvPicPr>
        <p:blipFill rotWithShape="1">
          <a:blip r:embed="rId3">
            <a:alphaModFix/>
          </a:blip>
          <a:srcRect/>
          <a:stretch/>
        </p:blipFill>
        <p:spPr>
          <a:xfrm>
            <a:off x="5417982" y="1576352"/>
            <a:ext cx="4488018" cy="4653848"/>
          </a:xfrm>
          <a:prstGeom prst="rect">
            <a:avLst/>
          </a:prstGeom>
          <a:noFill/>
          <a:ln>
            <a:noFill/>
          </a:ln>
        </p:spPr>
      </p:pic>
      <p:sp>
        <p:nvSpPr>
          <p:cNvPr id="317" name="Google Shape;317;p2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318" name="Google Shape;318;p20"/>
          <p:cNvSpPr txBox="1">
            <a:spLocks noGrp="1"/>
          </p:cNvSpPr>
          <p:nvPr>
            <p:ph type="body" idx="1"/>
          </p:nvPr>
        </p:nvSpPr>
        <p:spPr>
          <a:xfrm>
            <a:off x="681038" y="1255270"/>
            <a:ext cx="8543925" cy="480720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3DR 무선 텔레 메트리 433MHZ </a:t>
            </a:r>
            <a:endParaRPr/>
          </a:p>
          <a:p>
            <a:pPr marL="685800" lvl="1" indent="-228600" algn="l" rtl="0">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a:p>
          <a:p>
            <a:pPr marL="685800" lvl="1" indent="-114300" algn="l" rtl="0">
              <a:lnSpc>
                <a:spcPct val="100000"/>
              </a:lnSpc>
              <a:spcBef>
                <a:spcPts val="500"/>
              </a:spcBef>
              <a:spcAft>
                <a:spcPts val="0"/>
              </a:spcAft>
              <a:buClr>
                <a:schemeClr val="dk1"/>
              </a:buClr>
              <a:buSzPts val="1800"/>
              <a:buNone/>
            </a:pPr>
            <a:endParaRPr sz="1800"/>
          </a:p>
          <a:p>
            <a:pPr marL="685800" lvl="1" indent="-228600" algn="l" rtl="0">
              <a:lnSpc>
                <a:spcPct val="100000"/>
              </a:lnSpc>
              <a:spcBef>
                <a:spcPts val="500"/>
              </a:spcBef>
              <a:spcAft>
                <a:spcPts val="0"/>
              </a:spcAft>
              <a:buSzPts val="1800"/>
              <a:buChar char="•"/>
            </a:pPr>
            <a:r>
              <a:rPr lang="en-US" sz="1800"/>
              <a:t>주파수 : 915MHZ, 433HZ (옵션)</a:t>
            </a:r>
            <a:endParaRPr/>
          </a:p>
          <a:p>
            <a:pPr marL="685800" lvl="1" indent="-228600" algn="l" rtl="0">
              <a:lnSpc>
                <a:spcPct val="100000"/>
              </a:lnSpc>
              <a:spcBef>
                <a:spcPts val="500"/>
              </a:spcBef>
              <a:spcAft>
                <a:spcPts val="0"/>
              </a:spcAft>
              <a:buSzPts val="1800"/>
              <a:buChar char="•"/>
            </a:pPr>
            <a:r>
              <a:rPr lang="en-US" sz="1800"/>
              <a:t>수신 감도 : -121 dBm</a:t>
            </a:r>
            <a:endParaRPr/>
          </a:p>
          <a:p>
            <a:pPr marL="685800" lvl="1" indent="-228600" algn="l" rtl="0">
              <a:lnSpc>
                <a:spcPct val="100000"/>
              </a:lnSpc>
              <a:spcBef>
                <a:spcPts val="500"/>
              </a:spcBef>
              <a:spcAft>
                <a:spcPts val="0"/>
              </a:spcAft>
              <a:buSzPts val="1800"/>
              <a:buChar char="•"/>
            </a:pPr>
            <a:r>
              <a:rPr lang="en-US" sz="1800"/>
              <a:t>송신 전력 : 20dBm(100mW)</a:t>
            </a:r>
            <a:endParaRPr/>
          </a:p>
          <a:p>
            <a:pPr marL="685800" lvl="1" indent="-228600" algn="l" rtl="0">
              <a:lnSpc>
                <a:spcPct val="100000"/>
              </a:lnSpc>
              <a:spcBef>
                <a:spcPts val="500"/>
              </a:spcBef>
              <a:spcAft>
                <a:spcPts val="0"/>
              </a:spcAft>
              <a:buSzPts val="1800"/>
              <a:buChar char="•"/>
            </a:pPr>
            <a:r>
              <a:rPr lang="en-US" sz="1800"/>
              <a:t>투명한 직렬 링크</a:t>
            </a:r>
            <a:endParaRPr/>
          </a:p>
          <a:p>
            <a:pPr marL="685800" lvl="1" indent="-228600" algn="l" rtl="0">
              <a:lnSpc>
                <a:spcPct val="100000"/>
              </a:lnSpc>
              <a:spcBef>
                <a:spcPts val="500"/>
              </a:spcBef>
              <a:spcAft>
                <a:spcPts val="0"/>
              </a:spcAft>
              <a:buSzPts val="1800"/>
              <a:buChar char="•"/>
            </a:pPr>
            <a:r>
              <a:rPr lang="en-US" sz="1800"/>
              <a:t>무선 전송 속도 최대 25kbps</a:t>
            </a:r>
            <a:endParaRPr/>
          </a:p>
          <a:p>
            <a:pPr marL="685800" lvl="1" indent="-228600" algn="l" rtl="0">
              <a:lnSpc>
                <a:spcPct val="100000"/>
              </a:lnSpc>
              <a:spcBef>
                <a:spcPts val="500"/>
              </a:spcBef>
              <a:spcAft>
                <a:spcPts val="0"/>
              </a:spcAft>
              <a:buSzPts val="1800"/>
              <a:buChar char="•"/>
            </a:pPr>
            <a:r>
              <a:rPr lang="en-US" sz="1800"/>
              <a:t>ranges of better than 300m </a:t>
            </a:r>
            <a:endParaRPr/>
          </a:p>
          <a:p>
            <a:pPr marL="685800" lvl="1" indent="-228600" algn="l" rtl="0">
              <a:lnSpc>
                <a:spcPct val="100000"/>
              </a:lnSpc>
              <a:spcBef>
                <a:spcPts val="500"/>
              </a:spcBef>
              <a:spcAft>
                <a:spcPts val="0"/>
              </a:spcAft>
              <a:buSzPts val="1800"/>
              <a:buChar char="•"/>
            </a:pPr>
            <a:r>
              <a:rPr lang="en-US" sz="1800"/>
              <a:t>the range can be extended to several kilometres </a:t>
            </a:r>
            <a:endParaRPr/>
          </a:p>
          <a:p>
            <a:pPr marL="1143000" lvl="2" indent="-228600" algn="l" rtl="0">
              <a:lnSpc>
                <a:spcPct val="100000"/>
              </a:lnSpc>
              <a:spcBef>
                <a:spcPts val="500"/>
              </a:spcBef>
              <a:spcAft>
                <a:spcPts val="0"/>
              </a:spcAft>
              <a:buSzPts val="1800"/>
              <a:buChar char="•"/>
            </a:pPr>
            <a:r>
              <a:rPr lang="en-US" sz="1800"/>
              <a:t>with the use of a patch antenna on the ground).</a:t>
            </a:r>
            <a:endParaRPr sz="1800"/>
          </a:p>
          <a:p>
            <a:pPr marL="514350" lvl="0" indent="-336550" algn="l" rtl="0">
              <a:lnSpc>
                <a:spcPct val="100000"/>
              </a:lnSpc>
              <a:spcBef>
                <a:spcPts val="1000"/>
              </a:spcBef>
              <a:spcAft>
                <a:spcPts val="0"/>
              </a:spcAft>
              <a:buClr>
                <a:schemeClr val="dk1"/>
              </a:buClr>
              <a:buSzPts val="2800"/>
              <a:buNone/>
            </a:pPr>
            <a:endParaRPr/>
          </a:p>
        </p:txBody>
      </p:sp>
      <p:sp>
        <p:nvSpPr>
          <p:cNvPr id="319" name="Google Shape;319;p2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320" name="Google Shape;320;p2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326" name="Google Shape;326;p2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327" name="Google Shape;327;p2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328" name="Google Shape;328;p21"/>
          <p:cNvPicPr preferRelativeResize="0">
            <a:picLocks noGrp="1"/>
          </p:cNvPicPr>
          <p:nvPr>
            <p:ph type="body" idx="1"/>
          </p:nvPr>
        </p:nvPicPr>
        <p:blipFill rotWithShape="1">
          <a:blip r:embed="rId3">
            <a:alphaModFix/>
          </a:blip>
          <a:srcRect/>
          <a:stretch/>
        </p:blipFill>
        <p:spPr>
          <a:xfrm>
            <a:off x="1685714" y="1122929"/>
            <a:ext cx="6534572" cy="51868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진동 방지 받침대 1</a:t>
            </a:r>
            <a:endParaRPr/>
          </a:p>
        </p:txBody>
      </p:sp>
      <p:sp>
        <p:nvSpPr>
          <p:cNvPr id="334" name="Google Shape;334;p23"/>
          <p:cNvSpPr txBox="1">
            <a:spLocks noGrp="1"/>
          </p:cNvSpPr>
          <p:nvPr>
            <p:ph type="body" idx="1"/>
          </p:nvPr>
        </p:nvSpPr>
        <p:spPr>
          <a:xfrm>
            <a:off x="681038" y="1255271"/>
            <a:ext cx="8543925" cy="194101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marL="514350" lvl="0" indent="-514350" algn="l" rtl="0">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35" name="Google Shape;335;p2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336" name="Google Shape;336;p2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337" name="Google Shape;337;p23"/>
          <p:cNvPicPr preferRelativeResize="0"/>
          <p:nvPr/>
        </p:nvPicPr>
        <p:blipFill rotWithShape="1">
          <a:blip r:embed="rId3">
            <a:alphaModFix/>
          </a:blip>
          <a:srcRect/>
          <a:stretch/>
        </p:blipFill>
        <p:spPr>
          <a:xfrm>
            <a:off x="1105241" y="3569956"/>
            <a:ext cx="3435512" cy="2204768"/>
          </a:xfrm>
          <a:prstGeom prst="rect">
            <a:avLst/>
          </a:prstGeom>
          <a:noFill/>
          <a:ln>
            <a:noFill/>
          </a:ln>
        </p:spPr>
      </p:pic>
      <p:pic>
        <p:nvPicPr>
          <p:cNvPr id="338" name="Google Shape;338;p23"/>
          <p:cNvPicPr preferRelativeResize="0"/>
          <p:nvPr/>
        </p:nvPicPr>
        <p:blipFill rotWithShape="1">
          <a:blip r:embed="rId4">
            <a:alphaModFix/>
          </a:blip>
          <a:srcRect/>
          <a:stretch/>
        </p:blipFill>
        <p:spPr>
          <a:xfrm>
            <a:off x="5003536" y="3141105"/>
            <a:ext cx="4221426" cy="29244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a:t>
            </a:r>
            <a:endParaRPr/>
          </a:p>
        </p:txBody>
      </p:sp>
      <p:sp>
        <p:nvSpPr>
          <p:cNvPr id="109" name="Google Shape;109;p3"/>
          <p:cNvSpPr txBox="1">
            <a:spLocks noGrp="1"/>
          </p:cNvSpPr>
          <p:nvPr>
            <p:ph type="body" idx="1"/>
          </p:nvPr>
        </p:nvSpPr>
        <p:spPr>
          <a:xfrm>
            <a:off x="681038" y="1255271"/>
            <a:ext cx="8543923"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홈페이지</a:t>
            </a:r>
            <a:endParaRPr/>
          </a:p>
          <a:p>
            <a:pPr marL="685800" lvl="1" indent="-228600" algn="l" rtl="0">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4"/>
              </a:rPr>
              <a:t>https://docs.emlid.com/navio2/</a:t>
            </a:r>
            <a:endParaRPr/>
          </a:p>
          <a:p>
            <a:pPr marL="514350" lvl="0" indent="-514350" algn="l" rtl="0">
              <a:lnSpc>
                <a:spcPct val="100000"/>
              </a:lnSpc>
              <a:spcBef>
                <a:spcPts val="1000"/>
              </a:spcBef>
              <a:spcAft>
                <a:spcPts val="0"/>
              </a:spcAft>
              <a:buClr>
                <a:schemeClr val="dk1"/>
              </a:buClr>
              <a:buSzPts val="2800"/>
              <a:buAutoNum type="arabicPeriod"/>
            </a:pPr>
            <a:r>
              <a:rPr lang="en-US"/>
              <a:t>What is NAVIO2?</a:t>
            </a:r>
            <a:endParaRPr/>
          </a:p>
          <a:p>
            <a:pPr marL="685800" lvl="1" indent="-228600" algn="l" rtl="0">
              <a:lnSpc>
                <a:spcPct val="100000"/>
              </a:lnSpc>
              <a:spcBef>
                <a:spcPts val="500"/>
              </a:spcBef>
              <a:spcAft>
                <a:spcPts val="0"/>
              </a:spcAft>
              <a:buClr>
                <a:schemeClr val="dk1"/>
              </a:buClr>
              <a:buSzPts val="2800"/>
              <a:buChar char="•"/>
            </a:pPr>
            <a:r>
              <a:rPr lang="en-US"/>
              <a:t>Autopilot HAT(Hardware Attached on Top) for Raspberry Pi</a:t>
            </a:r>
            <a:endParaRPr/>
          </a:p>
          <a:p>
            <a:pPr marL="685800" lvl="1" indent="-228600" algn="l" rtl="0">
              <a:lnSpc>
                <a:spcPct val="100000"/>
              </a:lnSpc>
              <a:spcBef>
                <a:spcPts val="500"/>
              </a:spcBef>
              <a:spcAft>
                <a:spcPts val="0"/>
              </a:spcAft>
              <a:buClr>
                <a:schemeClr val="dk1"/>
              </a:buClr>
              <a:buSzPts val="2800"/>
              <a:buChar char="•"/>
            </a:pPr>
            <a:r>
              <a:rPr lang="en-US"/>
              <a:t>Powered by ArduPilot and ROS</a:t>
            </a:r>
            <a:endParaRPr/>
          </a:p>
          <a:p>
            <a:pPr marL="685800" lvl="1" indent="-228600" algn="l" rtl="0">
              <a:lnSpc>
                <a:spcPct val="100000"/>
              </a:lnSpc>
              <a:spcBef>
                <a:spcPts val="500"/>
              </a:spcBef>
              <a:spcAft>
                <a:spcPts val="0"/>
              </a:spcAft>
              <a:buClr>
                <a:schemeClr val="dk1"/>
              </a:buClr>
              <a:buSzPts val="2800"/>
              <a:buChar char="•"/>
            </a:pPr>
            <a:r>
              <a:rPr lang="en-US"/>
              <a:t>Supports PX4</a:t>
            </a:r>
            <a:endParaRPr/>
          </a:p>
          <a:p>
            <a:pPr marL="685800" lvl="1" indent="-228600" algn="l" rtl="0">
              <a:lnSpc>
                <a:spcPct val="100000"/>
              </a:lnSpc>
              <a:spcBef>
                <a:spcPts val="500"/>
              </a:spcBef>
              <a:spcAft>
                <a:spcPts val="0"/>
              </a:spcAft>
              <a:buClr>
                <a:schemeClr val="dk1"/>
              </a:buClr>
              <a:buSzPts val="2800"/>
              <a:buChar char="•"/>
            </a:pPr>
            <a:r>
              <a:rPr lang="en-US"/>
              <a:t>$ 168</a:t>
            </a:r>
            <a:endParaRPr/>
          </a:p>
          <a:p>
            <a:pPr marL="685800" lvl="1" indent="-228600" algn="l" rtl="0">
              <a:lnSpc>
                <a:spcPct val="100000"/>
              </a:lnSpc>
              <a:spcBef>
                <a:spcPts val="500"/>
              </a:spcBef>
              <a:spcAft>
                <a:spcPts val="0"/>
              </a:spcAft>
              <a:buClr>
                <a:schemeClr val="dk1"/>
              </a:buClr>
              <a:buSzPts val="2800"/>
              <a:buChar char="•"/>
            </a:pPr>
            <a:r>
              <a:rPr lang="en-US"/>
              <a:t>Turn your Raspberry Pi® into a drone controller</a:t>
            </a: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p:txBody>
      </p:sp>
      <p:sp>
        <p:nvSpPr>
          <p:cNvPr id="110" name="Google Shape;110;p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11" name="Google Shape;111;p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12" name="Google Shape;112;p3" descr="Emlid Navio2 â Raspberry Pi autopilot HAT powered by ArduPilot &amp; ROS"/>
          <p:cNvPicPr preferRelativeResize="0"/>
          <p:nvPr/>
        </p:nvPicPr>
        <p:blipFill rotWithShape="1">
          <a:blip r:embed="rId5">
            <a:alphaModFix/>
          </a:blip>
          <a:srcRect/>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진동 방지 받침대 2</a:t>
            </a:r>
            <a:endParaRPr/>
          </a:p>
        </p:txBody>
      </p:sp>
      <p:sp>
        <p:nvSpPr>
          <p:cNvPr id="344" name="Google Shape;344;p24"/>
          <p:cNvSpPr txBox="1">
            <a:spLocks noGrp="1"/>
          </p:cNvSpPr>
          <p:nvPr>
            <p:ph type="body" idx="1"/>
          </p:nvPr>
        </p:nvSpPr>
        <p:spPr>
          <a:xfrm>
            <a:off x="681038" y="1255270"/>
            <a:ext cx="8543925" cy="1850113"/>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1540"/>
              <a:buAutoNum type="arabicPeriod"/>
            </a:pPr>
            <a:r>
              <a:rPr lang="en-US" sz="1540"/>
              <a:t>STL Files</a:t>
            </a:r>
            <a:endParaRPr/>
          </a:p>
          <a:p>
            <a:pPr marL="685800" lvl="1" indent="-228600" algn="l" rtl="0">
              <a:lnSpc>
                <a:spcPct val="70000"/>
              </a:lnSpc>
              <a:spcBef>
                <a:spcPts val="500"/>
              </a:spcBef>
              <a:spcAft>
                <a:spcPts val="0"/>
              </a:spcAft>
              <a:buClr>
                <a:schemeClr val="dk1"/>
              </a:buClr>
              <a:buSzPts val="1540"/>
              <a:buChar char="•"/>
            </a:pPr>
            <a:r>
              <a:rPr lang="en-US" sz="1540"/>
              <a:t>Top</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marL="685800" lvl="1" indent="-228600" algn="l" rtl="0">
              <a:lnSpc>
                <a:spcPct val="70000"/>
              </a:lnSpc>
              <a:spcBef>
                <a:spcPts val="500"/>
              </a:spcBef>
              <a:spcAft>
                <a:spcPts val="0"/>
              </a:spcAft>
              <a:buClr>
                <a:schemeClr val="dk1"/>
              </a:buClr>
              <a:buSzPts val="1540"/>
              <a:buChar char="•"/>
            </a:pPr>
            <a:r>
              <a:rPr lang="en-US" sz="1540"/>
              <a:t>Bottom</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marL="514350" lvl="0" indent="-514350" algn="l" rtl="0">
              <a:lnSpc>
                <a:spcPct val="70000"/>
              </a:lnSpc>
              <a:spcBef>
                <a:spcPts val="1000"/>
              </a:spcBef>
              <a:spcAft>
                <a:spcPts val="0"/>
              </a:spcAft>
              <a:buClr>
                <a:schemeClr val="dk1"/>
              </a:buClr>
              <a:buSzPts val="1540"/>
              <a:buAutoNum type="arabicPeriod"/>
            </a:pPr>
            <a:r>
              <a:rPr lang="en-US" sz="1540"/>
              <a:t> You will also need 8 blue vibration damping balls from Hobbyking </a:t>
            </a:r>
            <a:endParaRPr/>
          </a:p>
          <a:p>
            <a:pPr marL="685800" lvl="1" indent="-228600" algn="l" rtl="0">
              <a:lnSpc>
                <a:spcPct val="7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marL="685800" lvl="1" indent="-130809" algn="l" rtl="0">
              <a:lnSpc>
                <a:spcPct val="70000"/>
              </a:lnSpc>
              <a:spcBef>
                <a:spcPts val="500"/>
              </a:spcBef>
              <a:spcAft>
                <a:spcPts val="0"/>
              </a:spcAft>
              <a:buClr>
                <a:schemeClr val="dk1"/>
              </a:buClr>
              <a:buSzPts val="1540"/>
              <a:buNone/>
            </a:pPr>
            <a:endParaRPr sz="1540"/>
          </a:p>
        </p:txBody>
      </p:sp>
      <p:sp>
        <p:nvSpPr>
          <p:cNvPr id="345" name="Google Shape;345;p2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346" name="Google Shape;346;p2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347" name="Google Shape;347;p24"/>
          <p:cNvPicPr preferRelativeResize="0"/>
          <p:nvPr/>
        </p:nvPicPr>
        <p:blipFill rotWithShape="1">
          <a:blip r:embed="rId6">
            <a:alphaModFix/>
          </a:blip>
          <a:srcRect/>
          <a:stretch/>
        </p:blipFill>
        <p:spPr>
          <a:xfrm>
            <a:off x="6248029" y="4212162"/>
            <a:ext cx="2491525" cy="2119656"/>
          </a:xfrm>
          <a:prstGeom prst="rect">
            <a:avLst/>
          </a:prstGeom>
          <a:noFill/>
          <a:ln>
            <a:noFill/>
          </a:ln>
        </p:spPr>
      </p:pic>
      <p:pic>
        <p:nvPicPr>
          <p:cNvPr id="348" name="Google Shape;348;p24"/>
          <p:cNvPicPr preferRelativeResize="0"/>
          <p:nvPr/>
        </p:nvPicPr>
        <p:blipFill rotWithShape="1">
          <a:blip r:embed="rId7">
            <a:alphaModFix/>
          </a:blip>
          <a:srcRect/>
          <a:stretch/>
        </p:blipFill>
        <p:spPr>
          <a:xfrm>
            <a:off x="544153" y="3654821"/>
            <a:ext cx="3495595" cy="2152092"/>
          </a:xfrm>
          <a:prstGeom prst="rect">
            <a:avLst/>
          </a:prstGeom>
          <a:noFill/>
          <a:ln>
            <a:noFill/>
          </a:ln>
        </p:spPr>
      </p:pic>
      <p:pic>
        <p:nvPicPr>
          <p:cNvPr id="349" name="Google Shape;349;p24"/>
          <p:cNvPicPr preferRelativeResize="0"/>
          <p:nvPr/>
        </p:nvPicPr>
        <p:blipFill rotWithShape="1">
          <a:blip r:embed="rId8">
            <a:alphaModFix/>
          </a:blip>
          <a:srcRect/>
          <a:stretch/>
        </p:blipFill>
        <p:spPr>
          <a:xfrm>
            <a:off x="4434264" y="3328404"/>
            <a:ext cx="2487301" cy="2138762"/>
          </a:xfrm>
          <a:prstGeom prst="rect">
            <a:avLst/>
          </a:prstGeom>
          <a:noFill/>
          <a:ln>
            <a:noFill/>
          </a:ln>
        </p:spPr>
      </p:pic>
      <p:pic>
        <p:nvPicPr>
          <p:cNvPr id="350" name="Google Shape;350;p24"/>
          <p:cNvPicPr preferRelativeResize="0"/>
          <p:nvPr/>
        </p:nvPicPr>
        <p:blipFill rotWithShape="1">
          <a:blip r:embed="rId9">
            <a:alphaModFix/>
          </a:blip>
          <a:srcRect/>
          <a:stretch/>
        </p:blipFill>
        <p:spPr>
          <a:xfrm>
            <a:off x="7413901" y="3031271"/>
            <a:ext cx="2205578" cy="1478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56" name="Google Shape;356;p25"/>
          <p:cNvSpPr txBox="1">
            <a:spLocks noGrp="1"/>
          </p:cNvSpPr>
          <p:nvPr>
            <p:ph type="body" idx="1"/>
          </p:nvPr>
        </p:nvSpPr>
        <p:spPr>
          <a:xfrm>
            <a:off x="681038" y="1255271"/>
            <a:ext cx="8543925" cy="2822459"/>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marL="514350" lvl="0" indent="-514350" algn="l" rtl="0">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57" name="Google Shape;357;p2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358" name="Google Shape;358;p2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359" name="Google Shape;359;p25"/>
          <p:cNvPicPr preferRelativeResize="0"/>
          <p:nvPr/>
        </p:nvPicPr>
        <p:blipFill rotWithShape="1">
          <a:blip r:embed="rId5">
            <a:alphaModFix/>
          </a:blip>
          <a:srcRect/>
          <a:stretch/>
        </p:blipFill>
        <p:spPr>
          <a:xfrm rot="-5400000">
            <a:off x="3059602" y="2925477"/>
            <a:ext cx="3078343" cy="30940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F2AE8-6143-4BBA-A050-F331A7E60F67}"/>
              </a:ext>
            </a:extLst>
          </p:cNvPr>
          <p:cNvSpPr>
            <a:spLocks noGrp="1"/>
          </p:cNvSpPr>
          <p:nvPr>
            <p:ph type="title"/>
          </p:nvPr>
        </p:nvSpPr>
        <p:spPr/>
        <p:txBody>
          <a:bodyPr/>
          <a:lstStyle/>
          <a:p>
            <a:r>
              <a:rPr lang="ko-KR" altLang="en-US" dirty="0"/>
              <a:t>고정익 만들기</a:t>
            </a:r>
          </a:p>
        </p:txBody>
      </p:sp>
      <p:sp>
        <p:nvSpPr>
          <p:cNvPr id="3" name="Text Placeholder 2">
            <a:extLst>
              <a:ext uri="{FF2B5EF4-FFF2-40B4-BE49-F238E27FC236}">
                <a16:creationId xmlns:a16="http://schemas.microsoft.com/office/drawing/2014/main" id="{B430B79D-1825-409D-96AB-7F20874F0591}"/>
              </a:ext>
            </a:extLst>
          </p:cNvPr>
          <p:cNvSpPr>
            <a:spLocks noGrp="1"/>
          </p:cNvSpPr>
          <p:nvPr>
            <p:ph type="body" idx="1"/>
          </p:nvPr>
        </p:nvSpPr>
        <p:spPr/>
        <p:txBody>
          <a:bodyPr/>
          <a:lstStyle/>
          <a:p>
            <a:r>
              <a:rPr lang="ko-KR" altLang="en-US" dirty="0"/>
              <a:t>블랙이글 스티로폼 비행기 만들기</a:t>
            </a:r>
          </a:p>
        </p:txBody>
      </p:sp>
      <p:sp>
        <p:nvSpPr>
          <p:cNvPr id="4" name="Slide Number Placeholder 3">
            <a:extLst>
              <a:ext uri="{FF2B5EF4-FFF2-40B4-BE49-F238E27FC236}">
                <a16:creationId xmlns:a16="http://schemas.microsoft.com/office/drawing/2014/main" id="{7EA6978A-2C46-4C50-B0C4-51588EE561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79733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2" name="Picture 1">
            <a:extLst>
              <a:ext uri="{FF2B5EF4-FFF2-40B4-BE49-F238E27FC236}">
                <a16:creationId xmlns:a16="http://schemas.microsoft.com/office/drawing/2014/main" id="{B194E31C-E141-4DBA-AB90-CFFAEBEBFC8E}"/>
              </a:ext>
            </a:extLst>
          </p:cNvPr>
          <p:cNvPicPr>
            <a:picLocks noChangeAspect="1"/>
          </p:cNvPicPr>
          <p:nvPr/>
        </p:nvPicPr>
        <p:blipFill>
          <a:blip r:embed="rId3"/>
          <a:stretch>
            <a:fillRect/>
          </a:stretch>
        </p:blipFill>
        <p:spPr>
          <a:xfrm>
            <a:off x="2571403" y="628138"/>
            <a:ext cx="5021100" cy="6187618"/>
          </a:xfrm>
          <a:prstGeom prst="rect">
            <a:avLst/>
          </a:prstGeom>
        </p:spPr>
      </p:pic>
      <p:sp>
        <p:nvSpPr>
          <p:cNvPr id="187" name="Google Shape;187;p6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Navio2  </a:t>
            </a:r>
            <a:r>
              <a:rPr lang="en-US" dirty="0" err="1"/>
              <a:t>고정익</a:t>
            </a:r>
            <a:r>
              <a:rPr lang="en-US" dirty="0"/>
              <a:t> </a:t>
            </a:r>
            <a:r>
              <a:rPr lang="en-US" dirty="0" err="1"/>
              <a:t>배선</a:t>
            </a:r>
            <a:r>
              <a:rPr lang="en-US" dirty="0"/>
              <a:t> 2 </a:t>
            </a:r>
            <a:endParaRPr dirty="0"/>
          </a:p>
        </p:txBody>
      </p:sp>
      <p:sp>
        <p:nvSpPr>
          <p:cNvPr id="188" name="Google Shape;188;p6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89" name="Google Shape;189;p6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Tree>
    <p:extLst>
      <p:ext uri="{BB962C8B-B14F-4D97-AF65-F5344CB8AC3E}">
        <p14:creationId xmlns:p14="http://schemas.microsoft.com/office/powerpoint/2010/main" val="3240065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dirty="0"/>
              <a:t>Navio2  </a:t>
            </a:r>
            <a:r>
              <a:rPr lang="en-US" dirty="0" err="1"/>
              <a:t>고정익</a:t>
            </a:r>
            <a:r>
              <a:rPr lang="en-US" dirty="0"/>
              <a:t> </a:t>
            </a:r>
            <a:r>
              <a:rPr lang="en-US" dirty="0" err="1"/>
              <a:t>배선</a:t>
            </a:r>
            <a:r>
              <a:rPr lang="en-US" dirty="0"/>
              <a:t> 3 </a:t>
            </a:r>
            <a:endParaRPr dirty="0"/>
          </a:p>
        </p:txBody>
      </p:sp>
      <p:sp>
        <p:nvSpPr>
          <p:cNvPr id="196" name="Google Shape;196;p6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pic>
        <p:nvPicPr>
          <p:cNvPr id="197" name="Google Shape;197;p67" descr="typical-plane-setup-scheme"/>
          <p:cNvPicPr preferRelativeResize="0"/>
          <p:nvPr/>
        </p:nvPicPr>
        <p:blipFill rotWithShape="1">
          <a:blip r:embed="rId3">
            <a:alphaModFix/>
          </a:blip>
          <a:srcRect/>
          <a:stretch/>
        </p:blipFill>
        <p:spPr>
          <a:xfrm>
            <a:off x="1807545" y="861717"/>
            <a:ext cx="6897633" cy="5890578"/>
          </a:xfrm>
          <a:prstGeom prst="rect">
            <a:avLst/>
          </a:prstGeom>
          <a:noFill/>
          <a:ln>
            <a:noFill/>
          </a:ln>
        </p:spPr>
      </p:pic>
      <p:sp>
        <p:nvSpPr>
          <p:cNvPr id="198" name="Google Shape;198;p67"/>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extLst>
      <p:ext uri="{BB962C8B-B14F-4D97-AF65-F5344CB8AC3E}">
        <p14:creationId xmlns:p14="http://schemas.microsoft.com/office/powerpoint/2010/main" val="2144993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60345-21AD-44F3-BDD8-3C47A160C700}"/>
              </a:ext>
            </a:extLst>
          </p:cNvPr>
          <p:cNvSpPr>
            <a:spLocks noGrp="1"/>
          </p:cNvSpPr>
          <p:nvPr>
            <p:ph type="title"/>
          </p:nvPr>
        </p:nvSpPr>
        <p:spPr/>
        <p:txBody>
          <a:bodyPr/>
          <a:lstStyle/>
          <a:p>
            <a:r>
              <a:rPr lang="ko-KR" altLang="en-US" dirty="0"/>
              <a:t>서보 파워 </a:t>
            </a:r>
            <a:r>
              <a:rPr lang="ko-KR" altLang="en-US"/>
              <a:t>공급 방법</a:t>
            </a:r>
            <a:endParaRPr lang="ko-KR" altLang="en-US" dirty="0"/>
          </a:p>
        </p:txBody>
      </p:sp>
      <p:sp>
        <p:nvSpPr>
          <p:cNvPr id="3" name="Text Placeholder 2">
            <a:extLst>
              <a:ext uri="{FF2B5EF4-FFF2-40B4-BE49-F238E27FC236}">
                <a16:creationId xmlns:a16="http://schemas.microsoft.com/office/drawing/2014/main" id="{FE97D28B-06B7-4883-A600-6C02F4A4D789}"/>
              </a:ext>
            </a:extLst>
          </p:cNvPr>
          <p:cNvSpPr>
            <a:spLocks noGrp="1"/>
          </p:cNvSpPr>
          <p:nvPr>
            <p:ph type="body" idx="1"/>
          </p:nvPr>
        </p:nvSpPr>
        <p:spPr>
          <a:xfrm>
            <a:off x="681038" y="1255271"/>
            <a:ext cx="8543925" cy="2173729"/>
          </a:xfrm>
        </p:spPr>
        <p:txBody>
          <a:bodyPr>
            <a:normAutofit fontScale="92500" lnSpcReduction="10000"/>
          </a:bodyPr>
          <a:lstStyle/>
          <a:p>
            <a:r>
              <a:rPr lang="en-US" altLang="ko-KR" sz="2400" dirty="0"/>
              <a:t>Servos are connected to RC outputs labeled from 1 to 14 on a 2.54mm header.</a:t>
            </a:r>
          </a:p>
          <a:p>
            <a:r>
              <a:rPr lang="en-US" altLang="ko-KR" sz="2400" dirty="0"/>
              <a:t>Power module does not provide power to servos.</a:t>
            </a:r>
          </a:p>
          <a:p>
            <a:r>
              <a:rPr lang="en-US" altLang="ko-KR" sz="2400" dirty="0"/>
              <a:t>To provide power to servos connect BEC to the servo rail.</a:t>
            </a:r>
          </a:p>
          <a:p>
            <a:r>
              <a:rPr lang="en-US" altLang="ko-KR" sz="2400" dirty="0"/>
              <a:t>BEC would also serve as back-up power supply to Navio2.</a:t>
            </a:r>
          </a:p>
          <a:p>
            <a:endParaRPr lang="ko-KR" altLang="en-US" sz="2400" dirty="0"/>
          </a:p>
        </p:txBody>
      </p:sp>
      <p:sp>
        <p:nvSpPr>
          <p:cNvPr id="4" name="Slide Number Placeholder 3">
            <a:extLst>
              <a:ext uri="{FF2B5EF4-FFF2-40B4-BE49-F238E27FC236}">
                <a16:creationId xmlns:a16="http://schemas.microsoft.com/office/drawing/2014/main" id="{5AC2FC14-3300-45EF-9EA4-2A0BBCC2DF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5" name="Picture 4">
            <a:extLst>
              <a:ext uri="{FF2B5EF4-FFF2-40B4-BE49-F238E27FC236}">
                <a16:creationId xmlns:a16="http://schemas.microsoft.com/office/drawing/2014/main" id="{91E8B5F5-7305-4CBD-AB9A-260DCA815A01}"/>
              </a:ext>
            </a:extLst>
          </p:cNvPr>
          <p:cNvPicPr>
            <a:picLocks noChangeAspect="1"/>
          </p:cNvPicPr>
          <p:nvPr/>
        </p:nvPicPr>
        <p:blipFill>
          <a:blip r:embed="rId2"/>
          <a:stretch>
            <a:fillRect/>
          </a:stretch>
        </p:blipFill>
        <p:spPr>
          <a:xfrm>
            <a:off x="2761397" y="3605595"/>
            <a:ext cx="3929654" cy="2750757"/>
          </a:xfrm>
          <a:prstGeom prst="rect">
            <a:avLst/>
          </a:prstGeom>
        </p:spPr>
      </p:pic>
    </p:spTree>
    <p:extLst>
      <p:ext uri="{BB962C8B-B14F-4D97-AF65-F5344CB8AC3E}">
        <p14:creationId xmlns:p14="http://schemas.microsoft.com/office/powerpoint/2010/main" val="2477797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irplane wheel position">
            <a:extLst>
              <a:ext uri="{FF2B5EF4-FFF2-40B4-BE49-F238E27FC236}">
                <a16:creationId xmlns:a16="http://schemas.microsoft.com/office/drawing/2014/main" id="{1A2CF1CB-34A9-4085-BE11-0708B7972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8939" y="2055855"/>
            <a:ext cx="5916023" cy="44370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E32D26-BB84-452F-AAA1-C21EA5107C5F}"/>
              </a:ext>
            </a:extLst>
          </p:cNvPr>
          <p:cNvSpPr>
            <a:spLocks noGrp="1"/>
          </p:cNvSpPr>
          <p:nvPr>
            <p:ph type="title"/>
          </p:nvPr>
        </p:nvSpPr>
        <p:spPr/>
        <p:txBody>
          <a:bodyPr/>
          <a:lstStyle/>
          <a:p>
            <a:r>
              <a:rPr lang="en-US" altLang="ko-KR" dirty="0"/>
              <a:t>Wheel Position</a:t>
            </a:r>
            <a:endParaRPr lang="ko-KR" altLang="en-US" dirty="0"/>
          </a:p>
        </p:txBody>
      </p:sp>
      <p:sp>
        <p:nvSpPr>
          <p:cNvPr id="3" name="Slide Number Placeholder 2">
            <a:extLst>
              <a:ext uri="{FF2B5EF4-FFF2-40B4-BE49-F238E27FC236}">
                <a16:creationId xmlns:a16="http://schemas.microsoft.com/office/drawing/2014/main" id="{C9C1BE1D-75E2-4E70-BF58-6059BDC358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1026" name="Picture 2" descr="https://upload.wikimedia.org/wikipedia/commons/thumb/e/e5/Cessna150taildraggerC-GOCB02.jpg/250px-Cessna150taildraggerC-GOCB02.jpg">
            <a:extLst>
              <a:ext uri="{FF2B5EF4-FFF2-40B4-BE49-F238E27FC236}">
                <a16:creationId xmlns:a16="http://schemas.microsoft.com/office/drawing/2014/main" id="{7266F9CD-29C0-421E-92C9-4EEE1DD5B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87" y="1349285"/>
            <a:ext cx="2490540" cy="187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490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32D26-BB84-452F-AAA1-C21EA5107C5F}"/>
              </a:ext>
            </a:extLst>
          </p:cNvPr>
          <p:cNvSpPr>
            <a:spLocks noGrp="1"/>
          </p:cNvSpPr>
          <p:nvPr>
            <p:ph type="title"/>
          </p:nvPr>
        </p:nvSpPr>
        <p:spPr/>
        <p:txBody>
          <a:bodyPr>
            <a:normAutofit fontScale="90000"/>
          </a:bodyPr>
          <a:lstStyle/>
          <a:p>
            <a:r>
              <a:rPr lang="en-US" altLang="ko-KR" dirty="0"/>
              <a:t>Servo Output </a:t>
            </a:r>
            <a:r>
              <a:rPr lang="en-US" altLang="ko-KR"/>
              <a:t>Original Configuration</a:t>
            </a:r>
            <a:endParaRPr lang="ko-KR" altLang="en-US"/>
          </a:p>
        </p:txBody>
      </p:sp>
      <p:sp>
        <p:nvSpPr>
          <p:cNvPr id="3" name="Slide Number Placeholder 2">
            <a:extLst>
              <a:ext uri="{FF2B5EF4-FFF2-40B4-BE49-F238E27FC236}">
                <a16:creationId xmlns:a16="http://schemas.microsoft.com/office/drawing/2014/main" id="{C9C1BE1D-75E2-4E70-BF58-6059BDC358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C990F46C-587F-465A-8BD6-1AAA80E8B09F}"/>
              </a:ext>
            </a:extLst>
          </p:cNvPr>
          <p:cNvPicPr>
            <a:picLocks noChangeAspect="1"/>
          </p:cNvPicPr>
          <p:nvPr/>
        </p:nvPicPr>
        <p:blipFill>
          <a:blip r:embed="rId2"/>
          <a:stretch>
            <a:fillRect/>
          </a:stretch>
        </p:blipFill>
        <p:spPr>
          <a:xfrm>
            <a:off x="2171312" y="1657102"/>
            <a:ext cx="5563376" cy="3543795"/>
          </a:xfrm>
          <a:prstGeom prst="rect">
            <a:avLst/>
          </a:prstGeom>
        </p:spPr>
      </p:pic>
    </p:spTree>
    <p:extLst>
      <p:ext uri="{BB962C8B-B14F-4D97-AF65-F5344CB8AC3E}">
        <p14:creationId xmlns:p14="http://schemas.microsoft.com/office/powerpoint/2010/main" val="158994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32D26-BB84-452F-AAA1-C21EA5107C5F}"/>
              </a:ext>
            </a:extLst>
          </p:cNvPr>
          <p:cNvSpPr>
            <a:spLocks noGrp="1"/>
          </p:cNvSpPr>
          <p:nvPr>
            <p:ph type="title"/>
          </p:nvPr>
        </p:nvSpPr>
        <p:spPr/>
        <p:txBody>
          <a:bodyPr/>
          <a:lstStyle/>
          <a:p>
            <a:r>
              <a:rPr lang="en-US" altLang="ko-KR" dirty="0"/>
              <a:t>Servo</a:t>
            </a:r>
            <a:r>
              <a:rPr lang="ko-KR" altLang="en-US" dirty="0"/>
              <a:t> </a:t>
            </a:r>
            <a:r>
              <a:rPr lang="en-US" altLang="ko-KR"/>
              <a:t>Output</a:t>
            </a:r>
            <a:endParaRPr lang="ko-KR" altLang="en-US"/>
          </a:p>
        </p:txBody>
      </p:sp>
      <p:sp>
        <p:nvSpPr>
          <p:cNvPr id="3" name="Slide Number Placeholder 2">
            <a:extLst>
              <a:ext uri="{FF2B5EF4-FFF2-40B4-BE49-F238E27FC236}">
                <a16:creationId xmlns:a16="http://schemas.microsoft.com/office/drawing/2014/main" id="{C9C1BE1D-75E2-4E70-BF58-6059BDC358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5" name="Picture 4">
            <a:extLst>
              <a:ext uri="{FF2B5EF4-FFF2-40B4-BE49-F238E27FC236}">
                <a16:creationId xmlns:a16="http://schemas.microsoft.com/office/drawing/2014/main" id="{0794BE49-CCE0-4969-8457-89281AC0863D}"/>
              </a:ext>
            </a:extLst>
          </p:cNvPr>
          <p:cNvPicPr>
            <a:picLocks noChangeAspect="1"/>
          </p:cNvPicPr>
          <p:nvPr/>
        </p:nvPicPr>
        <p:blipFill>
          <a:blip r:embed="rId2"/>
          <a:stretch>
            <a:fillRect/>
          </a:stretch>
        </p:blipFill>
        <p:spPr>
          <a:xfrm>
            <a:off x="1471126" y="1779526"/>
            <a:ext cx="6963747" cy="3915321"/>
          </a:xfrm>
          <a:prstGeom prst="rect">
            <a:avLst/>
          </a:prstGeom>
        </p:spPr>
      </p:pic>
    </p:spTree>
    <p:extLst>
      <p:ext uri="{BB962C8B-B14F-4D97-AF65-F5344CB8AC3E}">
        <p14:creationId xmlns:p14="http://schemas.microsoft.com/office/powerpoint/2010/main" val="686700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9FD024-8165-4505-B820-DAA2B1CAE5A7}"/>
              </a:ext>
            </a:extLst>
          </p:cNvPr>
          <p:cNvSpPr>
            <a:spLocks noGrp="1"/>
          </p:cNvSpPr>
          <p:nvPr>
            <p:ph type="title"/>
          </p:nvPr>
        </p:nvSpPr>
        <p:spPr/>
        <p:txBody>
          <a:bodyPr/>
          <a:lstStyle/>
          <a:p>
            <a:r>
              <a:rPr lang="ko-KR" altLang="en-US" dirty="0"/>
              <a:t>날개 각도</a:t>
            </a:r>
          </a:p>
        </p:txBody>
      </p:sp>
      <p:sp>
        <p:nvSpPr>
          <p:cNvPr id="4" name="Slide Number Placeholder 3">
            <a:extLst>
              <a:ext uri="{FF2B5EF4-FFF2-40B4-BE49-F238E27FC236}">
                <a16:creationId xmlns:a16="http://schemas.microsoft.com/office/drawing/2014/main" id="{2E326CB6-D977-4281-AB74-9232CEB45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5" name="Picture 4">
            <a:extLst>
              <a:ext uri="{FF2B5EF4-FFF2-40B4-BE49-F238E27FC236}">
                <a16:creationId xmlns:a16="http://schemas.microsoft.com/office/drawing/2014/main" id="{BE782BBC-C3D4-4BE3-B61B-E9DDE22DD3BB}"/>
              </a:ext>
            </a:extLst>
          </p:cNvPr>
          <p:cNvPicPr>
            <a:picLocks noChangeAspect="1"/>
          </p:cNvPicPr>
          <p:nvPr/>
        </p:nvPicPr>
        <p:blipFill>
          <a:blip r:embed="rId2"/>
          <a:stretch>
            <a:fillRect/>
          </a:stretch>
        </p:blipFill>
        <p:spPr>
          <a:xfrm rot="5400000">
            <a:off x="2378666" y="846932"/>
            <a:ext cx="4915586" cy="6468378"/>
          </a:xfrm>
          <a:prstGeom prst="rect">
            <a:avLst/>
          </a:prstGeom>
        </p:spPr>
      </p:pic>
    </p:spTree>
    <p:extLst>
      <p:ext uri="{BB962C8B-B14F-4D97-AF65-F5344CB8AC3E}">
        <p14:creationId xmlns:p14="http://schemas.microsoft.com/office/powerpoint/2010/main" val="2012127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특징</a:t>
            </a:r>
            <a:endParaRPr/>
          </a:p>
        </p:txBody>
      </p:sp>
      <p:sp>
        <p:nvSpPr>
          <p:cNvPr id="118" name="Google Shape;118;p4"/>
          <p:cNvSpPr txBox="1">
            <a:spLocks noGrp="1"/>
          </p:cNvSpPr>
          <p:nvPr>
            <p:ph type="body" idx="1"/>
          </p:nvPr>
        </p:nvSpPr>
        <p:spPr>
          <a:xfrm>
            <a:off x="681038" y="1679148"/>
            <a:ext cx="8543925" cy="455073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750"/>
              <a:buAutoNum type="arabicPeriod"/>
            </a:pPr>
            <a:r>
              <a:rPr lang="en-US" sz="1750"/>
              <a:t>GNSS receiver</a:t>
            </a:r>
            <a:endParaRPr/>
          </a:p>
          <a:p>
            <a:pPr marL="685800" lvl="1" indent="-228600" algn="l" rtl="0">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marL="514350" lvl="0" indent="-514350" algn="l" rtl="0">
              <a:lnSpc>
                <a:spcPct val="80000"/>
              </a:lnSpc>
              <a:spcBef>
                <a:spcPts val="1000"/>
              </a:spcBef>
              <a:spcAft>
                <a:spcPts val="0"/>
              </a:spcAft>
              <a:buClr>
                <a:schemeClr val="dk1"/>
              </a:buClr>
              <a:buSzPts val="1750"/>
              <a:buAutoNum type="arabicPeriod"/>
            </a:pPr>
            <a:r>
              <a:rPr lang="en-US" sz="1750"/>
              <a:t>Dual IMU</a:t>
            </a:r>
            <a:endParaRPr/>
          </a:p>
          <a:p>
            <a:pPr marL="685800" lvl="1" indent="-228600" algn="l" rtl="0">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marL="514350" lvl="0" indent="-514350" algn="l" rtl="0">
              <a:lnSpc>
                <a:spcPct val="80000"/>
              </a:lnSpc>
              <a:spcBef>
                <a:spcPts val="1000"/>
              </a:spcBef>
              <a:spcAft>
                <a:spcPts val="0"/>
              </a:spcAft>
              <a:buClr>
                <a:schemeClr val="dk1"/>
              </a:buClr>
              <a:buSzPts val="1750"/>
              <a:buAutoNum type="arabicPeriod"/>
            </a:pPr>
            <a:r>
              <a:rPr lang="en-US" sz="1750"/>
              <a:t>RC I/O co-processor</a:t>
            </a:r>
            <a:endParaRPr/>
          </a:p>
          <a:p>
            <a:pPr marL="685800" lvl="1" indent="-228600" algn="l" rtl="0">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marL="514350" lvl="0" indent="-514350" algn="l" rtl="0">
              <a:lnSpc>
                <a:spcPct val="80000"/>
              </a:lnSpc>
              <a:spcBef>
                <a:spcPts val="1000"/>
              </a:spcBef>
              <a:spcAft>
                <a:spcPts val="0"/>
              </a:spcAft>
              <a:buClr>
                <a:schemeClr val="dk1"/>
              </a:buClr>
              <a:buSzPts val="1750"/>
              <a:buAutoNum type="arabicPeriod"/>
            </a:pPr>
            <a:r>
              <a:rPr lang="en-US" sz="1750"/>
              <a:t>High resolution barometer</a:t>
            </a:r>
            <a:endParaRPr/>
          </a:p>
          <a:p>
            <a:pPr marL="685800" lvl="1" indent="-228600" algn="l" rtl="0">
              <a:lnSpc>
                <a:spcPct val="80000"/>
              </a:lnSpc>
              <a:spcBef>
                <a:spcPts val="500"/>
              </a:spcBef>
              <a:spcAft>
                <a:spcPts val="0"/>
              </a:spcAft>
              <a:buClr>
                <a:schemeClr val="dk1"/>
              </a:buClr>
              <a:buSzPts val="1750"/>
              <a:buChar char="•"/>
            </a:pPr>
            <a:r>
              <a:rPr lang="en-US" sz="1750"/>
              <a:t>Senses altitude with 10 cm resolution</a:t>
            </a:r>
            <a:endParaRPr/>
          </a:p>
          <a:p>
            <a:pPr marL="514350" lvl="0" indent="-514350" algn="l" rtl="0">
              <a:lnSpc>
                <a:spcPct val="80000"/>
              </a:lnSpc>
              <a:spcBef>
                <a:spcPts val="1000"/>
              </a:spcBef>
              <a:spcAft>
                <a:spcPts val="0"/>
              </a:spcAft>
              <a:buClr>
                <a:schemeClr val="dk1"/>
              </a:buClr>
              <a:buSzPts val="1750"/>
              <a:buAutoNum type="arabicPeriod"/>
            </a:pPr>
            <a:r>
              <a:rPr lang="en-US" sz="1750"/>
              <a:t>Extension ports</a:t>
            </a:r>
            <a:endParaRPr/>
          </a:p>
          <a:p>
            <a:pPr marL="685800" lvl="1" indent="-228600" algn="l" rtl="0">
              <a:lnSpc>
                <a:spcPct val="80000"/>
              </a:lnSpc>
              <a:spcBef>
                <a:spcPts val="500"/>
              </a:spcBef>
              <a:spcAft>
                <a:spcPts val="0"/>
              </a:spcAft>
              <a:buClr>
                <a:schemeClr val="dk1"/>
              </a:buClr>
              <a:buSzPts val="1750"/>
              <a:buChar char="•"/>
            </a:pPr>
            <a:r>
              <a:rPr lang="en-US" sz="1750"/>
              <a:t>Exposed ADC, I2C and UART interfaces for sensors and radios</a:t>
            </a:r>
            <a:endParaRPr/>
          </a:p>
          <a:p>
            <a:pPr marL="514350" lvl="0" indent="-514350" algn="l" rtl="0">
              <a:lnSpc>
                <a:spcPct val="80000"/>
              </a:lnSpc>
              <a:spcBef>
                <a:spcPts val="1000"/>
              </a:spcBef>
              <a:spcAft>
                <a:spcPts val="0"/>
              </a:spcAft>
              <a:buClr>
                <a:schemeClr val="dk1"/>
              </a:buClr>
              <a:buSzPts val="1750"/>
              <a:buAutoNum type="arabicPeriod"/>
            </a:pPr>
            <a:r>
              <a:rPr lang="en-US" sz="1750"/>
              <a:t>Triple redundant power supply</a:t>
            </a:r>
            <a:endParaRPr/>
          </a:p>
          <a:p>
            <a:pPr marL="685800" lvl="1" indent="-228600" algn="l" rtl="0">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19" name="Google Shape;119;p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0" name="Google Shape;120;p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21" name="Google Shape;121;p4"/>
          <p:cNvPicPr preferRelativeResize="0"/>
          <p:nvPr/>
        </p:nvPicPr>
        <p:blipFill rotWithShape="1">
          <a:blip r:embed="rId3">
            <a:alphaModFix/>
          </a:blip>
          <a:srcRect/>
          <a:stretch/>
        </p:blipFill>
        <p:spPr>
          <a:xfrm>
            <a:off x="6718865" y="0"/>
            <a:ext cx="2704469" cy="1679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S/W</a:t>
            </a:r>
            <a:endParaRPr/>
          </a:p>
        </p:txBody>
      </p:sp>
      <p:sp>
        <p:nvSpPr>
          <p:cNvPr id="365" name="Google Shape;365;p2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설정</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66" name="Google Shape;366;p2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367" name="Google Shape;367;p2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73" name="Google Shape;373;p2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설치</a:t>
            </a:r>
            <a:endParaRPr/>
          </a:p>
          <a:p>
            <a:pPr marL="0" lvl="0" indent="0" algn="ctr" rtl="0">
              <a:lnSpc>
                <a:spcPct val="100000"/>
              </a:lnSpc>
              <a:spcBef>
                <a:spcPts val="1000"/>
              </a:spcBef>
              <a:spcAft>
                <a:spcPts val="0"/>
              </a:spcAft>
              <a:buClr>
                <a:schemeClr val="dk1"/>
              </a:buClr>
              <a:buSzPts val="2400"/>
              <a:buNone/>
            </a:pPr>
            <a:r>
              <a:rPr lang="en-US"/>
              <a:t>라즈비안 환경 설정(Wi-Fi)</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74" name="Google Shape;374;p2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375" name="Google Shape;375;p2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나비오 S/W 설치</a:t>
            </a:r>
            <a:endParaRPr/>
          </a:p>
        </p:txBody>
      </p:sp>
      <p:sp>
        <p:nvSpPr>
          <p:cNvPr id="381" name="Google Shape;381;p2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82" name="Google Shape;382;p2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383" name="Google Shape;383;p2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설치</a:t>
            </a:r>
            <a:endParaRPr/>
          </a:p>
        </p:txBody>
      </p:sp>
      <p:sp>
        <p:nvSpPr>
          <p:cNvPr id="389" name="Google Shape;389;p2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기설정된 라즈비안 이미지 다운로드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marL="514350" lvl="0" indent="-514350" algn="l" rtl="0">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marL="685800" lvl="1" indent="-228600" algn="l" rtl="0">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marL="514350" lvl="0" indent="-336550" algn="l" rtl="0">
              <a:lnSpc>
                <a:spcPct val="100000"/>
              </a:lnSpc>
              <a:spcBef>
                <a:spcPts val="1000"/>
              </a:spcBef>
              <a:spcAft>
                <a:spcPts val="0"/>
              </a:spcAft>
              <a:buClr>
                <a:schemeClr val="dk1"/>
              </a:buClr>
              <a:buSzPts val="2800"/>
              <a:buNone/>
            </a:pPr>
            <a:endParaRPr/>
          </a:p>
        </p:txBody>
      </p:sp>
      <p:sp>
        <p:nvSpPr>
          <p:cNvPr id="390" name="Google Shape;390;p2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391" name="Google Shape;391;p2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397" name="Google Shape;397;p3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Wi-Fi 설정</a:t>
            </a:r>
            <a:endParaRPr sz="2400"/>
          </a:p>
          <a:p>
            <a:pPr marL="685800" lvl="1" indent="-228600" algn="l" rtl="0">
              <a:lnSpc>
                <a:spcPct val="100000"/>
              </a:lnSpc>
              <a:spcBef>
                <a:spcPts val="500"/>
              </a:spcBef>
              <a:spcAft>
                <a:spcPts val="0"/>
              </a:spcAft>
              <a:buClr>
                <a:schemeClr val="dk1"/>
              </a:buClr>
              <a:buSzPts val="2400"/>
              <a:buChar char="•"/>
            </a:pPr>
            <a:r>
              <a:rPr lang="en-US" sz="2400"/>
              <a:t>sudo vi  /etc/wpa_supplicant/wpa_supplicant.conf</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lang="en-US" sz="2400" b="1">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lang="en-US" sz="2400" b="1">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marL="514350" lvl="0" indent="-361950" algn="l" rtl="0">
              <a:lnSpc>
                <a:spcPct val="100000"/>
              </a:lnSpc>
              <a:spcBef>
                <a:spcPts val="1000"/>
              </a:spcBef>
              <a:spcAft>
                <a:spcPts val="0"/>
              </a:spcAft>
              <a:buClr>
                <a:schemeClr val="dk1"/>
              </a:buClr>
              <a:buSzPts val="2400"/>
              <a:buNone/>
            </a:pPr>
            <a:endParaRPr sz="2400"/>
          </a:p>
          <a:p>
            <a:pPr marL="685800" lvl="1" indent="-228600" algn="l" rtl="0">
              <a:lnSpc>
                <a:spcPct val="100000"/>
              </a:lnSpc>
              <a:spcBef>
                <a:spcPts val="500"/>
              </a:spcBef>
              <a:spcAft>
                <a:spcPts val="0"/>
              </a:spcAft>
              <a:buSzPts val="2400"/>
              <a:buChar char="•"/>
            </a:pPr>
            <a:r>
              <a:rPr lang="en-US" sz="2400"/>
              <a:t>sudo nano  /etc/wpa_supplicant/wpa_supplicant.conf</a:t>
            </a:r>
            <a:endParaRPr/>
          </a:p>
          <a:p>
            <a:pPr marL="514350" lvl="0" indent="-361950" algn="l" rtl="0">
              <a:lnSpc>
                <a:spcPct val="100000"/>
              </a:lnSpc>
              <a:spcBef>
                <a:spcPts val="1000"/>
              </a:spcBef>
              <a:spcAft>
                <a:spcPts val="0"/>
              </a:spcAft>
              <a:buClr>
                <a:schemeClr val="dk1"/>
              </a:buClr>
              <a:buSzPts val="2400"/>
              <a:buNone/>
            </a:pPr>
            <a:endParaRPr sz="2400"/>
          </a:p>
        </p:txBody>
      </p:sp>
      <p:sp>
        <p:nvSpPr>
          <p:cNvPr id="398" name="Google Shape;398;p3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399" name="Google Shape;399;p3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62e1667201_0_0"/>
          <p:cNvSpPr txBox="1">
            <a:spLocks noGrp="1"/>
          </p:cNvSpPr>
          <p:nvPr>
            <p:ph type="title"/>
          </p:nvPr>
        </p:nvSpPr>
        <p:spPr>
          <a:xfrm>
            <a:off x="681038" y="365128"/>
            <a:ext cx="8544000" cy="722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06" name="Google Shape;406;g62e1667201_0_0"/>
          <p:cNvSpPr txBox="1">
            <a:spLocks noGrp="1"/>
          </p:cNvSpPr>
          <p:nvPr>
            <p:ph type="body" idx="1"/>
          </p:nvPr>
        </p:nvSpPr>
        <p:spPr>
          <a:xfrm>
            <a:off x="681038" y="1255271"/>
            <a:ext cx="8544000" cy="4921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407" name="Google Shape;407;g62e1667201_0_0"/>
          <p:cNvSpPr txBox="1">
            <a:spLocks noGrp="1"/>
          </p:cNvSpPr>
          <p:nvPr>
            <p:ph type="sldNum" idx="12"/>
          </p:nvPr>
        </p:nvSpPr>
        <p:spPr>
          <a:xfrm>
            <a:off x="8739554" y="6356352"/>
            <a:ext cx="485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62e1667201_0_7"/>
          <p:cNvSpPr txBox="1">
            <a:spLocks noGrp="1"/>
          </p:cNvSpPr>
          <p:nvPr>
            <p:ph type="title"/>
          </p:nvPr>
        </p:nvSpPr>
        <p:spPr>
          <a:xfrm>
            <a:off x="681038" y="365128"/>
            <a:ext cx="8544000" cy="722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14" name="Google Shape;414;g62e1667201_0_7"/>
          <p:cNvSpPr txBox="1">
            <a:spLocks noGrp="1"/>
          </p:cNvSpPr>
          <p:nvPr>
            <p:ph type="body" idx="1"/>
          </p:nvPr>
        </p:nvSpPr>
        <p:spPr>
          <a:xfrm>
            <a:off x="681038" y="1255271"/>
            <a:ext cx="8544000" cy="4921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415" name="Google Shape;415;g62e1667201_0_7"/>
          <p:cNvSpPr txBox="1">
            <a:spLocks noGrp="1"/>
          </p:cNvSpPr>
          <p:nvPr>
            <p:ph type="sldNum" idx="12"/>
          </p:nvPr>
        </p:nvSpPr>
        <p:spPr>
          <a:xfrm>
            <a:off x="8739554" y="6356352"/>
            <a:ext cx="485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62e1667201_0_14"/>
          <p:cNvSpPr txBox="1">
            <a:spLocks noGrp="1"/>
          </p:cNvSpPr>
          <p:nvPr>
            <p:ph type="title"/>
          </p:nvPr>
        </p:nvSpPr>
        <p:spPr>
          <a:xfrm>
            <a:off x="681038" y="365128"/>
            <a:ext cx="8544000" cy="722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22" name="Google Shape;422;g62e1667201_0_14"/>
          <p:cNvSpPr txBox="1">
            <a:spLocks noGrp="1"/>
          </p:cNvSpPr>
          <p:nvPr>
            <p:ph type="body" idx="1"/>
          </p:nvPr>
        </p:nvSpPr>
        <p:spPr>
          <a:xfrm>
            <a:off x="681038" y="1255271"/>
            <a:ext cx="8544000" cy="4921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423" name="Google Shape;423;g62e1667201_0_14"/>
          <p:cNvSpPr txBox="1">
            <a:spLocks noGrp="1"/>
          </p:cNvSpPr>
          <p:nvPr>
            <p:ph type="sldNum" idx="12"/>
          </p:nvPr>
        </p:nvSpPr>
        <p:spPr>
          <a:xfrm>
            <a:off x="8739554" y="6356352"/>
            <a:ext cx="485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429" name="Google Shape;429;p31"/>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430" name="Google Shape;430;p3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431" name="Google Shape;431;p3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grpSp>
        <p:nvGrpSpPr>
          <p:cNvPr id="432" name="Google Shape;432;p31"/>
          <p:cNvGrpSpPr/>
          <p:nvPr/>
        </p:nvGrpSpPr>
        <p:grpSpPr>
          <a:xfrm>
            <a:off x="1647568" y="2367231"/>
            <a:ext cx="6905480" cy="3704055"/>
            <a:chOff x="1647568" y="2367231"/>
            <a:chExt cx="6905480" cy="3704055"/>
          </a:xfrm>
        </p:grpSpPr>
        <p:pic>
          <p:nvPicPr>
            <p:cNvPr id="433" name="Google Shape;433;p31"/>
            <p:cNvPicPr preferRelativeResize="0"/>
            <p:nvPr/>
          </p:nvPicPr>
          <p:blipFill rotWithShape="1">
            <a:blip r:embed="rId3">
              <a:alphaModFix/>
            </a:blip>
            <a:srcRect/>
            <a:stretch/>
          </p:blipFill>
          <p:spPr>
            <a:xfrm>
              <a:off x="1749034" y="2367231"/>
              <a:ext cx="6804014" cy="3704055"/>
            </a:xfrm>
            <a:prstGeom prst="rect">
              <a:avLst/>
            </a:prstGeom>
            <a:noFill/>
            <a:ln w="9525" cap="flat" cmpd="sng">
              <a:solidFill>
                <a:schemeClr val="accent1"/>
              </a:solidFill>
              <a:prstDash val="solid"/>
              <a:round/>
              <a:headEnd type="none" w="sm" len="sm"/>
              <a:tailEnd type="none" w="sm" len="sm"/>
            </a:ln>
          </p:spPr>
        </p:pic>
        <p:sp>
          <p:nvSpPr>
            <p:cNvPr id="434" name="Google Shape;434;p31"/>
            <p:cNvSpPr/>
            <p:nvPr/>
          </p:nvSpPr>
          <p:spPr>
            <a:xfrm>
              <a:off x="3838832" y="5148649"/>
              <a:ext cx="4629665" cy="387178"/>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5" name="Google Shape;435;p31"/>
            <p:cNvSpPr/>
            <p:nvPr/>
          </p:nvSpPr>
          <p:spPr>
            <a:xfrm>
              <a:off x="1647568" y="529693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41" name="Google Shape;441;p32"/>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42" name="Google Shape;442;p3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443" name="Google Shape;443;p3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grpSp>
        <p:nvGrpSpPr>
          <p:cNvPr id="444" name="Google Shape;444;p32"/>
          <p:cNvGrpSpPr/>
          <p:nvPr/>
        </p:nvGrpSpPr>
        <p:grpSpPr>
          <a:xfrm>
            <a:off x="2185471" y="2343336"/>
            <a:ext cx="5934082" cy="3851518"/>
            <a:chOff x="2185471" y="2343336"/>
            <a:chExt cx="5934082" cy="3851518"/>
          </a:xfrm>
        </p:grpSpPr>
        <p:pic>
          <p:nvPicPr>
            <p:cNvPr id="445" name="Google Shape;445;p32"/>
            <p:cNvPicPr preferRelativeResize="0"/>
            <p:nvPr/>
          </p:nvPicPr>
          <p:blipFill rotWithShape="1">
            <a:blip r:embed="rId3">
              <a:alphaModFix/>
            </a:blip>
            <a:srcRect/>
            <a:stretch/>
          </p:blipFill>
          <p:spPr>
            <a:xfrm>
              <a:off x="2273642" y="2343336"/>
              <a:ext cx="5845911" cy="3851518"/>
            </a:xfrm>
            <a:prstGeom prst="rect">
              <a:avLst/>
            </a:prstGeom>
            <a:noFill/>
            <a:ln w="28575" cap="flat" cmpd="sng">
              <a:solidFill>
                <a:schemeClr val="accent1"/>
              </a:solidFill>
              <a:prstDash val="solid"/>
              <a:round/>
              <a:headEnd type="none" w="sm" len="sm"/>
              <a:tailEnd type="none" w="sm" len="sm"/>
            </a:ln>
          </p:spPr>
        </p:pic>
        <p:sp>
          <p:nvSpPr>
            <p:cNvPr id="446" name="Google Shape;446;p32"/>
            <p:cNvSpPr/>
            <p:nvPr/>
          </p:nvSpPr>
          <p:spPr>
            <a:xfrm>
              <a:off x="5364890" y="4795429"/>
              <a:ext cx="2428105" cy="806301"/>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7" name="Google Shape;447;p32"/>
            <p:cNvSpPr/>
            <p:nvPr/>
          </p:nvSpPr>
          <p:spPr>
            <a:xfrm>
              <a:off x="2185471" y="5482281"/>
              <a:ext cx="1633795" cy="308919"/>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운영체제 설치</a:t>
            </a:r>
            <a:endParaRPr/>
          </a:p>
        </p:txBody>
      </p:sp>
      <p:sp>
        <p:nvSpPr>
          <p:cNvPr id="127" name="Google Shape;127;p5"/>
          <p:cNvSpPr txBox="1">
            <a:spLocks noGrp="1"/>
          </p:cNvSpPr>
          <p:nvPr>
            <p:ph type="body" idx="1"/>
          </p:nvPr>
        </p:nvSpPr>
        <p:spPr>
          <a:xfrm>
            <a:off x="681038" y="1255271"/>
            <a:ext cx="8543925" cy="96367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28" name="Google Shape;128;p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29" name="Google Shape;129;p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30" name="Google Shape;130;p5"/>
          <p:cNvPicPr preferRelativeResize="0"/>
          <p:nvPr/>
        </p:nvPicPr>
        <p:blipFill rotWithShape="1">
          <a:blip r:embed="rId3">
            <a:alphaModFix/>
          </a:blip>
          <a:srcRect/>
          <a:stretch/>
        </p:blipFill>
        <p:spPr>
          <a:xfrm>
            <a:off x="738369" y="2545420"/>
            <a:ext cx="3495312" cy="3147174"/>
          </a:xfrm>
          <a:prstGeom prst="rect">
            <a:avLst/>
          </a:prstGeom>
          <a:noFill/>
          <a:ln>
            <a:noFill/>
          </a:ln>
        </p:spPr>
      </p:pic>
      <p:pic>
        <p:nvPicPr>
          <p:cNvPr id="131" name="Google Shape;131;p5"/>
          <p:cNvPicPr preferRelativeResize="0"/>
          <p:nvPr/>
        </p:nvPicPr>
        <p:blipFill rotWithShape="1">
          <a:blip r:embed="rId4">
            <a:alphaModFix/>
          </a:blip>
          <a:srcRect/>
          <a:stretch/>
        </p:blipFill>
        <p:spPr>
          <a:xfrm>
            <a:off x="4594050" y="2218950"/>
            <a:ext cx="4764657" cy="3922126"/>
          </a:xfrm>
          <a:prstGeom prst="rect">
            <a:avLst/>
          </a:prstGeom>
          <a:noFill/>
          <a:ln>
            <a:noFill/>
          </a:ln>
        </p:spPr>
      </p:pic>
      <p:pic>
        <p:nvPicPr>
          <p:cNvPr id="132" name="Google Shape;132;p5" descr="ArduPilot logo"/>
          <p:cNvPicPr preferRelativeResize="0"/>
          <p:nvPr/>
        </p:nvPicPr>
        <p:blipFill rotWithShape="1">
          <a:blip r:embed="rId5">
            <a:alphaModFix/>
          </a:blip>
          <a:srcRect/>
          <a:stretch/>
        </p:blipFill>
        <p:spPr>
          <a:xfrm>
            <a:off x="6738937" y="382906"/>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53" name="Google Shape;453;p33"/>
          <p:cNvSpPr txBox="1">
            <a:spLocks noGrp="1"/>
          </p:cNvSpPr>
          <p:nvPr>
            <p:ph type="body" idx="1"/>
          </p:nvPr>
        </p:nvSpPr>
        <p:spPr>
          <a:xfrm>
            <a:off x="681038" y="1255271"/>
            <a:ext cx="8543925" cy="2361140"/>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ssh 프로그램 다운로드</a:t>
            </a:r>
            <a:endParaRPr sz="2380"/>
          </a:p>
          <a:p>
            <a:pPr marL="685800" lvl="1" indent="-228600" algn="l" rtl="0">
              <a:lnSpc>
                <a:spcPct val="80000"/>
              </a:lnSpc>
              <a:spcBef>
                <a:spcPts val="500"/>
              </a:spcBef>
              <a:spcAft>
                <a:spcPts val="0"/>
              </a:spcAft>
              <a:buClr>
                <a:schemeClr val="dk1"/>
              </a:buClr>
              <a:buSzPts val="2380"/>
              <a:buChar char="•"/>
            </a:pPr>
            <a:r>
              <a:rPr lang="en-US" sz="2380"/>
              <a:t>bitvise ssh client 설치 : </a:t>
            </a:r>
            <a:endParaRPr/>
          </a:p>
          <a:p>
            <a:pPr marL="1143000" lvl="2" indent="-228600" algn="l" rtl="0">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marL="514350" lvl="0" indent="-514350" algn="l" rtl="0">
              <a:lnSpc>
                <a:spcPct val="80000"/>
              </a:lnSpc>
              <a:spcBef>
                <a:spcPts val="1000"/>
              </a:spcBef>
              <a:spcAft>
                <a:spcPts val="0"/>
              </a:spcAft>
              <a:buClr>
                <a:schemeClr val="dk1"/>
              </a:buClr>
              <a:buSzPts val="2380"/>
              <a:buAutoNum type="arabicPeriod"/>
            </a:pPr>
            <a:r>
              <a:rPr lang="en-US" sz="2380"/>
              <a:t>라즈베리파이 로그인</a:t>
            </a:r>
            <a:endParaRPr sz="2380"/>
          </a:p>
          <a:p>
            <a:pPr marL="685800" lvl="1" indent="-228600" algn="l" rtl="0">
              <a:lnSpc>
                <a:spcPct val="80000"/>
              </a:lnSpc>
              <a:spcBef>
                <a:spcPts val="500"/>
              </a:spcBef>
              <a:spcAft>
                <a:spcPts val="0"/>
              </a:spcAft>
              <a:buClr>
                <a:schemeClr val="dk1"/>
              </a:buClr>
              <a:buSzPts val="2380"/>
              <a:buChar char="•"/>
            </a:pPr>
            <a:r>
              <a:rPr lang="en-US" sz="2380"/>
              <a:t>아이디: pi</a:t>
            </a:r>
            <a:endParaRPr/>
          </a:p>
          <a:p>
            <a:pPr marL="685800" lvl="1" indent="-228600" algn="l" rtl="0">
              <a:lnSpc>
                <a:spcPct val="80000"/>
              </a:lnSpc>
              <a:spcBef>
                <a:spcPts val="500"/>
              </a:spcBef>
              <a:spcAft>
                <a:spcPts val="0"/>
              </a:spcAft>
              <a:buClr>
                <a:schemeClr val="dk1"/>
              </a:buClr>
              <a:buSzPts val="2380"/>
              <a:buChar char="•"/>
            </a:pPr>
            <a:r>
              <a:rPr lang="en-US" sz="2380"/>
              <a:t>암호: raspberry</a:t>
            </a:r>
            <a:endParaRPr sz="2380"/>
          </a:p>
        </p:txBody>
      </p:sp>
      <p:sp>
        <p:nvSpPr>
          <p:cNvPr id="454" name="Google Shape;454;p3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455" name="Google Shape;455;p3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grpSp>
        <p:nvGrpSpPr>
          <p:cNvPr id="456" name="Google Shape;456;p33"/>
          <p:cNvGrpSpPr/>
          <p:nvPr/>
        </p:nvGrpSpPr>
        <p:grpSpPr>
          <a:xfrm>
            <a:off x="5750011" y="2462886"/>
            <a:ext cx="3820690" cy="3893466"/>
            <a:chOff x="5750011" y="2462886"/>
            <a:chExt cx="3820690" cy="3893466"/>
          </a:xfrm>
        </p:grpSpPr>
        <p:pic>
          <p:nvPicPr>
            <p:cNvPr id="457" name="Google Shape;457;p33"/>
            <p:cNvPicPr preferRelativeResize="0"/>
            <p:nvPr/>
          </p:nvPicPr>
          <p:blipFill rotWithShape="1">
            <a:blip r:embed="rId4">
              <a:alphaModFix/>
            </a:blip>
            <a:srcRect/>
            <a:stretch/>
          </p:blipFill>
          <p:spPr>
            <a:xfrm>
              <a:off x="5750011" y="2462886"/>
              <a:ext cx="3820690" cy="3893466"/>
            </a:xfrm>
            <a:prstGeom prst="rect">
              <a:avLst/>
            </a:prstGeom>
            <a:noFill/>
            <a:ln w="9525" cap="flat" cmpd="sng">
              <a:solidFill>
                <a:schemeClr val="accent1"/>
              </a:solidFill>
              <a:prstDash val="solid"/>
              <a:round/>
              <a:headEnd type="none" w="sm" len="sm"/>
              <a:tailEnd type="none" w="sm" len="sm"/>
            </a:ln>
          </p:spPr>
        </p:pic>
        <p:sp>
          <p:nvSpPr>
            <p:cNvPr id="458" name="Google Shape;458;p33"/>
            <p:cNvSpPr/>
            <p:nvPr/>
          </p:nvSpPr>
          <p:spPr>
            <a:xfrm>
              <a:off x="6384325" y="308919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9" name="Google Shape;459;p33"/>
            <p:cNvSpPr/>
            <p:nvPr/>
          </p:nvSpPr>
          <p:spPr>
            <a:xfrm>
              <a:off x="8089888" y="3089189"/>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0" name="Google Shape;460;p33"/>
            <p:cNvSpPr/>
            <p:nvPr/>
          </p:nvSpPr>
          <p:spPr>
            <a:xfrm>
              <a:off x="8089888" y="3560076"/>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66" name="Google Shape;466;p3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AutoNum type="arabicPeriod"/>
            </a:pPr>
            <a:r>
              <a:rPr lang="en-US"/>
              <a:t>암호 변경 : 암호를 a 로 변경한다.</a:t>
            </a:r>
            <a:endParaRPr/>
          </a:p>
          <a:p>
            <a:pPr marL="685800" lvl="1" indent="-228600" algn="l" rtl="0">
              <a:lnSpc>
                <a:spcPct val="90000"/>
              </a:lnSpc>
              <a:spcBef>
                <a:spcPts val="500"/>
              </a:spcBef>
              <a:spcAft>
                <a:spcPts val="0"/>
              </a:spcAft>
              <a:buClr>
                <a:schemeClr val="dk1"/>
              </a:buClr>
              <a:buSzPts val="2800"/>
              <a:buChar char="•"/>
            </a:pPr>
            <a:r>
              <a:rPr lang="en-US"/>
              <a:t>pi 사용자의 암호 변경</a:t>
            </a:r>
            <a:endParaRPr/>
          </a:p>
          <a:p>
            <a:pPr marL="1371600" lvl="2" indent="-457200" algn="l" rtl="0">
              <a:lnSpc>
                <a:spcPct val="90000"/>
              </a:lnSpc>
              <a:spcBef>
                <a:spcPts val="500"/>
              </a:spcBef>
              <a:spcAft>
                <a:spcPts val="0"/>
              </a:spcAft>
              <a:buClr>
                <a:schemeClr val="dk1"/>
              </a:buClr>
              <a:buSzPts val="2800"/>
              <a:buFont typeface="Times New Roman"/>
              <a:buChar char="$"/>
            </a:pPr>
            <a:r>
              <a:rPr lang="en-US"/>
              <a:t>sudo passwd pi</a:t>
            </a:r>
            <a:endParaRPr/>
          </a:p>
          <a:p>
            <a:pPr marL="685800" lvl="1" indent="-228600" algn="l" rtl="0">
              <a:lnSpc>
                <a:spcPct val="90000"/>
              </a:lnSpc>
              <a:spcBef>
                <a:spcPts val="500"/>
              </a:spcBef>
              <a:spcAft>
                <a:spcPts val="0"/>
              </a:spcAft>
              <a:buClr>
                <a:schemeClr val="dk1"/>
              </a:buClr>
              <a:buSzPts val="2800"/>
              <a:buChar char="•"/>
            </a:pPr>
            <a:r>
              <a:rPr lang="en-US"/>
              <a:t>관리자 암호 변경</a:t>
            </a:r>
            <a:endParaRPr/>
          </a:p>
          <a:p>
            <a:pPr marL="1371600" lvl="2" indent="-457200" algn="l" rtl="0">
              <a:lnSpc>
                <a:spcPct val="90000"/>
              </a:lnSpc>
              <a:spcBef>
                <a:spcPts val="500"/>
              </a:spcBef>
              <a:spcAft>
                <a:spcPts val="0"/>
              </a:spcAft>
              <a:buClr>
                <a:schemeClr val="dk1"/>
              </a:buClr>
              <a:buSzPts val="2800"/>
              <a:buFont typeface="Times New Roman"/>
              <a:buChar char="$"/>
            </a:pPr>
            <a:r>
              <a:rPr lang="en-US"/>
              <a:t>sudo passwd</a:t>
            </a:r>
            <a:endParaRPr/>
          </a:p>
          <a:p>
            <a:pPr marL="514350" lvl="0" indent="-514350" algn="l" rtl="0">
              <a:lnSpc>
                <a:spcPct val="90000"/>
              </a:lnSpc>
              <a:spcBef>
                <a:spcPts val="1000"/>
              </a:spcBef>
              <a:spcAft>
                <a:spcPts val="0"/>
              </a:spcAft>
              <a:buClr>
                <a:schemeClr val="dk1"/>
              </a:buClr>
              <a:buSzPts val="2800"/>
              <a:buAutoNum type="arabicPeriod"/>
            </a:pPr>
            <a:r>
              <a:rPr lang="en-US"/>
              <a:t>업데이트/업그레이드는 일주일에 한 번 한다.</a:t>
            </a:r>
            <a:endParaRPr/>
          </a:p>
          <a:p>
            <a:pPr marL="914400" lvl="1" indent="-457200" algn="l" rtl="0">
              <a:lnSpc>
                <a:spcPct val="90000"/>
              </a:lnSpc>
              <a:spcBef>
                <a:spcPts val="500"/>
              </a:spcBef>
              <a:spcAft>
                <a:spcPts val="0"/>
              </a:spcAft>
              <a:buSzPts val="2800"/>
              <a:buFont typeface="Times New Roman"/>
              <a:buChar char="$"/>
            </a:pPr>
            <a:r>
              <a:rPr lang="en-US"/>
              <a:t>sudo emlidtool rcio update</a:t>
            </a:r>
            <a:endParaRPr/>
          </a:p>
          <a:p>
            <a:pPr marL="914400" lvl="1" indent="-457200" algn="l" rtl="0">
              <a:lnSpc>
                <a:spcPct val="90000"/>
              </a:lnSpc>
              <a:spcBef>
                <a:spcPts val="500"/>
              </a:spcBef>
              <a:spcAft>
                <a:spcPts val="0"/>
              </a:spcAft>
              <a:buSzPts val="2800"/>
              <a:buFont typeface="Times New Roman"/>
              <a:buChar char="$"/>
            </a:pPr>
            <a:r>
              <a:rPr lang="en-US"/>
              <a:t>sudo apt update</a:t>
            </a:r>
            <a:endParaRPr/>
          </a:p>
          <a:p>
            <a:pPr marL="914400" lvl="1" indent="-457200" algn="l" rtl="0">
              <a:lnSpc>
                <a:spcPct val="90000"/>
              </a:lnSpc>
              <a:spcBef>
                <a:spcPts val="500"/>
              </a:spcBef>
              <a:spcAft>
                <a:spcPts val="0"/>
              </a:spcAft>
              <a:buSzPts val="2800"/>
              <a:buFont typeface="Times New Roman"/>
              <a:buChar char="$"/>
            </a:pPr>
            <a:r>
              <a:rPr lang="en-US"/>
              <a:t>sudo apt upgrade –y</a:t>
            </a:r>
            <a:endParaRPr/>
          </a:p>
          <a:p>
            <a:pPr marL="914400" lvl="1" indent="-457200" algn="l" rtl="0">
              <a:lnSpc>
                <a:spcPct val="90000"/>
              </a:lnSpc>
              <a:spcBef>
                <a:spcPts val="500"/>
              </a:spcBef>
              <a:spcAft>
                <a:spcPts val="0"/>
              </a:spcAft>
              <a:buSzPts val="2800"/>
              <a:buFont typeface="Times New Roman"/>
              <a:buChar char="$"/>
            </a:pPr>
            <a:r>
              <a:rPr lang="en-US"/>
              <a:t>sudo apt autoremove</a:t>
            </a:r>
            <a:endParaRPr/>
          </a:p>
        </p:txBody>
      </p:sp>
      <p:sp>
        <p:nvSpPr>
          <p:cNvPr id="467" name="Google Shape;467;p3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468" name="Google Shape;468;p3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3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SD 카드 전체 용량 사용 설정</a:t>
            </a:r>
            <a:endParaRPr/>
          </a:p>
        </p:txBody>
      </p:sp>
      <p:sp>
        <p:nvSpPr>
          <p:cNvPr id="474" name="Google Shape;474;p137"/>
          <p:cNvSpPr txBox="1">
            <a:spLocks noGrp="1"/>
          </p:cNvSpPr>
          <p:nvPr>
            <p:ph type="body" idx="1"/>
          </p:nvPr>
        </p:nvSpPr>
        <p:spPr>
          <a:xfrm>
            <a:off x="681038" y="1255271"/>
            <a:ext cx="8543925" cy="253549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아래의 명령어로 SD 카드의 전체 용량을 사용하도록 설정한다.</a:t>
            </a:r>
            <a:endParaRPr/>
          </a:p>
          <a:p>
            <a:pPr marL="914400" lvl="1" indent="-342900" algn="l" rtl="0">
              <a:lnSpc>
                <a:spcPct val="80000"/>
              </a:lnSpc>
              <a:spcBef>
                <a:spcPts val="500"/>
              </a:spcBef>
              <a:spcAft>
                <a:spcPts val="0"/>
              </a:spcAft>
              <a:buSzPts val="1800"/>
              <a:buFont typeface="Noto Sans Symbols"/>
              <a:buChar char="⮚"/>
            </a:pPr>
            <a:r>
              <a:rPr lang="en-US" sz="2590"/>
              <a:t>sudo raspi-config --expand-rootfs</a:t>
            </a:r>
            <a:endParaRPr sz="2590"/>
          </a:p>
          <a:p>
            <a:pPr marL="914400" lvl="1" indent="-342900" algn="l" rtl="0">
              <a:lnSpc>
                <a:spcPct val="80000"/>
              </a:lnSpc>
              <a:spcBef>
                <a:spcPts val="500"/>
              </a:spcBef>
              <a:spcAft>
                <a:spcPts val="0"/>
              </a:spcAft>
              <a:buSzPts val="1800"/>
              <a:buFont typeface="Noto Sans Symbols"/>
              <a:buChar char="⮚"/>
            </a:pPr>
            <a:r>
              <a:rPr lang="en-US" sz="2590"/>
              <a:t>sudo reboot</a:t>
            </a:r>
            <a:endParaRPr/>
          </a:p>
          <a:p>
            <a:pPr marL="457200" lvl="0" indent="-342900" algn="l" rtl="0">
              <a:lnSpc>
                <a:spcPct val="80000"/>
              </a:lnSpc>
              <a:spcBef>
                <a:spcPts val="1000"/>
              </a:spcBef>
              <a:spcAft>
                <a:spcPts val="0"/>
              </a:spcAft>
              <a:buClr>
                <a:schemeClr val="dk1"/>
              </a:buClr>
              <a:buSzPts val="1800"/>
              <a:buAutoNum type="arabicPeriod"/>
            </a:pPr>
            <a:r>
              <a:rPr lang="en-US" sz="2590"/>
              <a:t>SD 카드 사용 용량 확인 방법</a:t>
            </a:r>
            <a:endParaRPr sz="2590"/>
          </a:p>
          <a:p>
            <a:pPr marL="914400" lvl="1" indent="-342900" algn="l" rtl="0">
              <a:lnSpc>
                <a:spcPct val="80000"/>
              </a:lnSpc>
              <a:spcBef>
                <a:spcPts val="500"/>
              </a:spcBef>
              <a:spcAft>
                <a:spcPts val="0"/>
              </a:spcAft>
              <a:buSzPts val="1800"/>
              <a:buFont typeface="Noto Sans Symbols"/>
              <a:buChar char="⮚"/>
            </a:pPr>
            <a:r>
              <a:rPr lang="en-US" sz="2590"/>
              <a:t>df -H</a:t>
            </a:r>
            <a:endParaRPr sz="2590"/>
          </a:p>
        </p:txBody>
      </p:sp>
      <p:sp>
        <p:nvSpPr>
          <p:cNvPr id="475" name="Google Shape;475;p13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grpSp>
        <p:nvGrpSpPr>
          <p:cNvPr id="476" name="Google Shape;476;p137"/>
          <p:cNvGrpSpPr/>
          <p:nvPr/>
        </p:nvGrpSpPr>
        <p:grpSpPr>
          <a:xfrm>
            <a:off x="2971006" y="3746377"/>
            <a:ext cx="5234730" cy="2333951"/>
            <a:chOff x="2642532" y="3678452"/>
            <a:chExt cx="5234730" cy="2333951"/>
          </a:xfrm>
        </p:grpSpPr>
        <p:pic>
          <p:nvPicPr>
            <p:cNvPr id="477" name="Google Shape;477;p137"/>
            <p:cNvPicPr preferRelativeResize="0"/>
            <p:nvPr/>
          </p:nvPicPr>
          <p:blipFill rotWithShape="1">
            <a:blip r:embed="rId3">
              <a:alphaModFix/>
            </a:blip>
            <a:srcRect/>
            <a:stretch/>
          </p:blipFill>
          <p:spPr>
            <a:xfrm>
              <a:off x="2850949" y="3678452"/>
              <a:ext cx="4544059" cy="2333951"/>
            </a:xfrm>
            <a:prstGeom prst="rect">
              <a:avLst/>
            </a:prstGeom>
            <a:noFill/>
            <a:ln w="9525" cap="flat" cmpd="sng">
              <a:solidFill>
                <a:schemeClr val="accent1"/>
              </a:solidFill>
              <a:prstDash val="solid"/>
              <a:round/>
              <a:headEnd type="none" w="sm" len="sm"/>
              <a:tailEnd type="none" w="sm" len="sm"/>
            </a:ln>
          </p:spPr>
        </p:pic>
        <p:sp>
          <p:nvSpPr>
            <p:cNvPr id="478" name="Google Shape;478;p137"/>
            <p:cNvSpPr/>
            <p:nvPr/>
          </p:nvSpPr>
          <p:spPr>
            <a:xfrm>
              <a:off x="2642532" y="4202884"/>
              <a:ext cx="5234730" cy="39428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확인</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84" name="Google Shape;484;p36"/>
          <p:cNvSpPr txBox="1">
            <a:spLocks noGrp="1"/>
          </p:cNvSpPr>
          <p:nvPr>
            <p:ph type="body" idx="1"/>
          </p:nvPr>
        </p:nvSpPr>
        <p:spPr>
          <a:xfrm>
            <a:off x="681038" y="1255271"/>
            <a:ext cx="8543925" cy="20645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커널 버전 확인</a:t>
            </a:r>
            <a:endParaRPr/>
          </a:p>
          <a:p>
            <a:pPr marL="914400" lvl="1" indent="-457200" algn="l" rtl="0">
              <a:lnSpc>
                <a:spcPct val="100000"/>
              </a:lnSpc>
              <a:spcBef>
                <a:spcPts val="500"/>
              </a:spcBef>
              <a:spcAft>
                <a:spcPts val="0"/>
              </a:spcAft>
              <a:buSzPts val="2800"/>
              <a:buFont typeface="Times New Roman"/>
              <a:buChar char="$"/>
            </a:pPr>
            <a:r>
              <a:rPr lang="en-US"/>
              <a:t>uname -a</a:t>
            </a:r>
            <a:endParaRPr/>
          </a:p>
          <a:p>
            <a:pPr marL="514350" lvl="0" indent="-514350" algn="l" rtl="0">
              <a:lnSpc>
                <a:spcPct val="100000"/>
              </a:lnSpc>
              <a:spcBef>
                <a:spcPts val="1000"/>
              </a:spcBef>
              <a:spcAft>
                <a:spcPts val="0"/>
              </a:spcAft>
              <a:buClr>
                <a:schemeClr val="dk1"/>
              </a:buClr>
              <a:buSzPts val="2800"/>
              <a:buAutoNum type="arabicPeriod"/>
            </a:pPr>
            <a:r>
              <a:rPr lang="en-US"/>
              <a:t>배포판 버전 확인</a:t>
            </a:r>
            <a:endParaRPr/>
          </a:p>
          <a:p>
            <a:pPr marL="914400" lvl="1" indent="-457200" algn="l" rtl="0">
              <a:lnSpc>
                <a:spcPct val="100000"/>
              </a:lnSpc>
              <a:spcBef>
                <a:spcPts val="500"/>
              </a:spcBef>
              <a:spcAft>
                <a:spcPts val="0"/>
              </a:spcAft>
              <a:buSzPts val="2800"/>
              <a:buFont typeface="Times New Roman"/>
              <a:buChar char="$"/>
            </a:pPr>
            <a:r>
              <a:rPr lang="en-US"/>
              <a:t>lsb_release -a</a:t>
            </a:r>
            <a:endParaRPr/>
          </a:p>
        </p:txBody>
      </p:sp>
      <p:sp>
        <p:nvSpPr>
          <p:cNvPr id="485" name="Google Shape;485;p3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486" name="Google Shape;486;p3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pic>
        <p:nvPicPr>
          <p:cNvPr id="487" name="Google Shape;487;p36"/>
          <p:cNvPicPr preferRelativeResize="0"/>
          <p:nvPr/>
        </p:nvPicPr>
        <p:blipFill rotWithShape="1">
          <a:blip r:embed="rId3">
            <a:alphaModFix/>
          </a:blip>
          <a:srcRect/>
          <a:stretch/>
        </p:blipFill>
        <p:spPr>
          <a:xfrm>
            <a:off x="840105" y="3737809"/>
            <a:ext cx="8529875" cy="22005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93" name="Google Shape;493;p3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94" name="Google Shape;494;p3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495" name="Google Shape;495;p3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501" name="Google Shape;501;p3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502" name="Google Shape;502;p3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pic>
        <p:nvPicPr>
          <p:cNvPr id="503" name="Google Shape;503;p38" descr="Raspberry Pi 3 microSD card performance - overclock with sdhost"/>
          <p:cNvPicPr preferRelativeResize="0">
            <a:picLocks noGrp="1"/>
          </p:cNvPicPr>
          <p:nvPr>
            <p:ph type="body" idx="1"/>
          </p:nvPr>
        </p:nvPicPr>
        <p:blipFill rotWithShape="1">
          <a:blip r:embed="rId3">
            <a:alphaModFix/>
          </a:blip>
          <a:srcRect/>
          <a:stretch/>
        </p:blipFill>
        <p:spPr>
          <a:xfrm>
            <a:off x="2054399" y="1462998"/>
            <a:ext cx="5797201" cy="45178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체크</a:t>
            </a:r>
            <a:endParaRPr/>
          </a:p>
        </p:txBody>
      </p:sp>
      <p:sp>
        <p:nvSpPr>
          <p:cNvPr id="509" name="Google Shape;509;p39"/>
          <p:cNvSpPr txBox="1">
            <a:spLocks noGrp="1"/>
          </p:cNvSpPr>
          <p:nvPr>
            <p:ph type="body" idx="1"/>
          </p:nvPr>
        </p:nvSpPr>
        <p:spPr>
          <a:xfrm>
            <a:off x="681038" y="1255271"/>
            <a:ext cx="8543925" cy="132642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성능 체크 방법</a:t>
            </a:r>
            <a:endParaRPr sz="2590"/>
          </a:p>
          <a:p>
            <a:pPr marL="685800" lvl="1" indent="-228600" algn="l" rtl="0">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marL="685800" lvl="1" indent="-228600" algn="l" rtl="0">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510" name="Google Shape;510;p3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511" name="Google Shape;511;p3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pic>
        <p:nvPicPr>
          <p:cNvPr id="512" name="Google Shape;512;p39"/>
          <p:cNvPicPr preferRelativeResize="0"/>
          <p:nvPr/>
        </p:nvPicPr>
        <p:blipFill rotWithShape="1">
          <a:blip r:embed="rId3">
            <a:alphaModFix/>
          </a:blip>
          <a:srcRect/>
          <a:stretch/>
        </p:blipFill>
        <p:spPr>
          <a:xfrm>
            <a:off x="1835980" y="3041370"/>
            <a:ext cx="6234062" cy="368010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9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Sandisk 성능 체크 결과</a:t>
            </a:r>
            <a:endParaRPr/>
          </a:p>
        </p:txBody>
      </p:sp>
      <p:sp>
        <p:nvSpPr>
          <p:cNvPr id="518" name="Google Shape;518;p9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pic>
        <p:nvPicPr>
          <p:cNvPr id="519" name="Google Shape;519;p95"/>
          <p:cNvPicPr preferRelativeResize="0"/>
          <p:nvPr/>
        </p:nvPicPr>
        <p:blipFill rotWithShape="1">
          <a:blip r:embed="rId3">
            <a:alphaModFix/>
          </a:blip>
          <a:srcRect/>
          <a:stretch/>
        </p:blipFill>
        <p:spPr>
          <a:xfrm>
            <a:off x="1608711" y="1304454"/>
            <a:ext cx="6688578" cy="5018281"/>
          </a:xfrm>
          <a:prstGeom prst="rect">
            <a:avLst/>
          </a:prstGeom>
          <a:noFill/>
          <a:ln w="38100" cap="flat" cmpd="sng">
            <a:solidFill>
              <a:schemeClr val="accent1"/>
            </a:solidFill>
            <a:prstDash val="solid"/>
            <a:round/>
            <a:headEnd type="none" w="sm" len="sm"/>
            <a:tailEnd type="none" w="sm" len="sm"/>
          </a:ln>
        </p:spPr>
      </p:pic>
      <p:pic>
        <p:nvPicPr>
          <p:cNvPr id="520" name="Google Shape;520;p95"/>
          <p:cNvPicPr preferRelativeResize="0"/>
          <p:nvPr/>
        </p:nvPicPr>
        <p:blipFill rotWithShape="1">
          <a:blip r:embed="rId4">
            <a:alphaModFix/>
          </a:blip>
          <a:srcRect/>
          <a:stretch/>
        </p:blipFill>
        <p:spPr>
          <a:xfrm rot="-5400000">
            <a:off x="7695699" y="200850"/>
            <a:ext cx="1285142" cy="1773384"/>
          </a:xfrm>
          <a:prstGeom prst="rect">
            <a:avLst/>
          </a:prstGeom>
          <a:noFill/>
          <a:ln w="9525" cap="flat" cmpd="sng">
            <a:solidFill>
              <a:schemeClr val="accent1"/>
            </a:solidFill>
            <a:prstDash val="solid"/>
            <a:round/>
            <a:headEnd type="none" w="sm" len="sm"/>
            <a:tailEnd type="none" w="sm" len="sm"/>
          </a:ln>
        </p:spPr>
      </p:pic>
      <p:sp>
        <p:nvSpPr>
          <p:cNvPr id="521" name="Google Shape;521;p95"/>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Sandisk 성능 체크 결과</a:t>
            </a:r>
            <a:endParaRPr/>
          </a:p>
        </p:txBody>
      </p:sp>
      <p:sp>
        <p:nvSpPr>
          <p:cNvPr id="527" name="Google Shape;527;p3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pic>
        <p:nvPicPr>
          <p:cNvPr id="528" name="Google Shape;528;p34"/>
          <p:cNvPicPr preferRelativeResize="0"/>
          <p:nvPr/>
        </p:nvPicPr>
        <p:blipFill rotWithShape="1">
          <a:blip r:embed="rId3">
            <a:alphaModFix/>
          </a:blip>
          <a:srcRect/>
          <a:stretch/>
        </p:blipFill>
        <p:spPr>
          <a:xfrm>
            <a:off x="1538654" y="1424000"/>
            <a:ext cx="6484185" cy="4932352"/>
          </a:xfrm>
          <a:prstGeom prst="rect">
            <a:avLst/>
          </a:prstGeom>
          <a:noFill/>
          <a:ln w="9525" cap="flat" cmpd="sng">
            <a:solidFill>
              <a:schemeClr val="accent1"/>
            </a:solidFill>
            <a:prstDash val="solid"/>
            <a:round/>
            <a:headEnd type="none" w="sm" len="sm"/>
            <a:tailEnd type="none" w="sm" len="sm"/>
          </a:ln>
        </p:spPr>
      </p:pic>
      <p:pic>
        <p:nvPicPr>
          <p:cNvPr id="529" name="Google Shape;529;p34"/>
          <p:cNvPicPr preferRelativeResize="0"/>
          <p:nvPr/>
        </p:nvPicPr>
        <p:blipFill rotWithShape="1">
          <a:blip r:embed="rId4">
            <a:alphaModFix/>
          </a:blip>
          <a:srcRect/>
          <a:stretch/>
        </p:blipFill>
        <p:spPr>
          <a:xfrm>
            <a:off x="7883534" y="248920"/>
            <a:ext cx="1341428" cy="1828970"/>
          </a:xfrm>
          <a:prstGeom prst="rect">
            <a:avLst/>
          </a:prstGeom>
          <a:noFill/>
          <a:ln w="9525" cap="flat" cmpd="sng">
            <a:solidFill>
              <a:schemeClr val="accent1"/>
            </a:solidFill>
            <a:prstDash val="solid"/>
            <a:round/>
            <a:headEnd type="none" w="sm" len="sm"/>
            <a:tailEnd type="none" w="sm" len="sm"/>
          </a:ln>
        </p:spPr>
      </p:pic>
      <p:sp>
        <p:nvSpPr>
          <p:cNvPr id="530" name="Google Shape;530;p34"/>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설정</a:t>
            </a:r>
            <a:endParaRPr/>
          </a:p>
        </p:txBody>
      </p:sp>
      <p:sp>
        <p:nvSpPr>
          <p:cNvPr id="536" name="Google Shape;536;p4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537" name="Google Shape;537;p4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538" name="Google Shape;538;p4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H/W 조립</a:t>
            </a:r>
            <a:endParaRPr/>
          </a:p>
        </p:txBody>
      </p:sp>
      <p:sp>
        <p:nvSpPr>
          <p:cNvPr id="138" name="Google Shape;138;p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조립</a:t>
            </a:r>
            <a:endParaRPr/>
          </a:p>
        </p:txBody>
      </p:sp>
      <p:sp>
        <p:nvSpPr>
          <p:cNvPr id="139" name="Google Shape;139;p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40" name="Google Shape;140;p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설정</a:t>
            </a:r>
            <a:endParaRPr/>
          </a:p>
        </p:txBody>
      </p:sp>
      <p:sp>
        <p:nvSpPr>
          <p:cNvPr id="544" name="Google Shape;544;p4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545" name="Google Shape;545;p4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546" name="Google Shape;546;p4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pic>
        <p:nvPicPr>
          <p:cNvPr id="547" name="Google Shape;547;p41" descr="typical-plane-setup-frame"/>
          <p:cNvPicPr preferRelativeResize="0"/>
          <p:nvPr/>
        </p:nvPicPr>
        <p:blipFill rotWithShape="1">
          <a:blip r:embed="rId4">
            <a:alphaModFix/>
          </a:blip>
          <a:srcRect/>
          <a:stretch/>
        </p:blipFill>
        <p:spPr>
          <a:xfrm>
            <a:off x="3084395" y="3143781"/>
            <a:ext cx="3344015" cy="2605657"/>
          </a:xfrm>
          <a:prstGeom prst="rect">
            <a:avLst/>
          </a:prstGeom>
          <a:noFill/>
          <a:ln>
            <a:noFill/>
          </a:ln>
        </p:spPr>
      </p:pic>
      <p:pic>
        <p:nvPicPr>
          <p:cNvPr id="548" name="Google Shape;548;p41" descr="typical-quadcopter-setup-frame"/>
          <p:cNvPicPr preferRelativeResize="0"/>
          <p:nvPr/>
        </p:nvPicPr>
        <p:blipFill rotWithShape="1">
          <a:blip r:embed="rId5">
            <a:alphaModFix/>
          </a:blip>
          <a:srcRect/>
          <a:stretch/>
        </p:blipFill>
        <p:spPr>
          <a:xfrm>
            <a:off x="748644" y="3319011"/>
            <a:ext cx="2312548" cy="2255198"/>
          </a:xfrm>
          <a:prstGeom prst="rect">
            <a:avLst/>
          </a:prstGeom>
          <a:noFill/>
          <a:ln>
            <a:noFill/>
          </a:ln>
        </p:spPr>
      </p:pic>
      <p:pic>
        <p:nvPicPr>
          <p:cNvPr id="549" name="Google Shape;549;p41" descr="typical-rover-setup-frame"/>
          <p:cNvPicPr preferRelativeResize="0"/>
          <p:nvPr/>
        </p:nvPicPr>
        <p:blipFill rotWithShape="1">
          <a:blip r:embed="rId6">
            <a:alphaModFix/>
          </a:blip>
          <a:srcRect/>
          <a:stretch/>
        </p:blipFill>
        <p:spPr>
          <a:xfrm>
            <a:off x="6451614" y="3325474"/>
            <a:ext cx="2659335" cy="224873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Choosing a vehicle, version and board</a:t>
            </a:r>
            <a:endParaRPr sz="3959"/>
          </a:p>
        </p:txBody>
      </p:sp>
      <p:sp>
        <p:nvSpPr>
          <p:cNvPr id="555" name="Google Shape;555;p42"/>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marL="685800" lvl="1" indent="-228600" algn="l" rtl="0">
              <a:lnSpc>
                <a:spcPct val="100000"/>
              </a:lnSpc>
              <a:spcBef>
                <a:spcPts val="500"/>
              </a:spcBef>
              <a:spcAft>
                <a:spcPts val="0"/>
              </a:spcAft>
              <a:buClr>
                <a:schemeClr val="dk1"/>
              </a:buClr>
              <a:buSzPts val="2800"/>
              <a:buChar char="•"/>
            </a:pPr>
            <a:r>
              <a:rPr lang="en-US"/>
              <a:t>sudo emlidtool ardupilot</a:t>
            </a:r>
            <a:endParaRPr/>
          </a:p>
        </p:txBody>
      </p:sp>
      <p:sp>
        <p:nvSpPr>
          <p:cNvPr id="556" name="Google Shape;556;p4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557" name="Google Shape;557;p4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pic>
        <p:nvPicPr>
          <p:cNvPr id="558" name="Google Shape;558;p42" descr="emlidtool-ui"/>
          <p:cNvPicPr preferRelativeResize="0"/>
          <p:nvPr/>
        </p:nvPicPr>
        <p:blipFill rotWithShape="1">
          <a:blip r:embed="rId3">
            <a:alphaModFix/>
          </a:blip>
          <a:srcRect/>
          <a:stretch/>
        </p:blipFill>
        <p:spPr>
          <a:xfrm>
            <a:off x="2302206" y="2741969"/>
            <a:ext cx="4401709" cy="2661598"/>
          </a:xfrm>
          <a:prstGeom prst="rect">
            <a:avLst/>
          </a:prstGeom>
          <a:noFill/>
          <a:ln>
            <a:noFill/>
          </a:ln>
        </p:spPr>
      </p:pic>
      <p:sp>
        <p:nvSpPr>
          <p:cNvPr id="559" name="Google Shape;559;p42"/>
          <p:cNvSpPr/>
          <p:nvPr/>
        </p:nvSpPr>
        <p:spPr>
          <a:xfrm>
            <a:off x="2621568" y="5556806"/>
            <a:ext cx="400307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Before configuration emlidtool checks your </a:t>
            </a:r>
            <a:r>
              <a:rPr lang="en-US" sz="1200" b="0" i="0" u="sng" strike="noStrike" cap="none">
                <a:solidFill>
                  <a:srgbClr val="008BEE"/>
                </a:solidFill>
                <a:latin typeface="Open Sans"/>
                <a:ea typeface="Open Sans"/>
                <a:cs typeface="Open Sans"/>
                <a:sym typeface="Open Sans"/>
                <a:hlinkClick r:id="rId4"/>
              </a:rPr>
              <a:t>RCIO</a:t>
            </a:r>
            <a:r>
              <a:rPr lang="en-US" sz="1200" b="0" i="0" u="none" strike="noStrike" cap="none">
                <a:solidFill>
                  <a:schemeClr val="dk1"/>
                </a:solidFill>
                <a:latin typeface="Open Sans"/>
                <a:ea typeface="Open Sans"/>
                <a:cs typeface="Open Sans"/>
                <a:sym typeface="Open Sans"/>
              </a:rPr>
              <a:t> firmware and will suggest to update it if you have the outdated one: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your vehicle</a:t>
            </a:r>
            <a:endParaRPr/>
          </a:p>
        </p:txBody>
      </p:sp>
      <p:sp>
        <p:nvSpPr>
          <p:cNvPr id="565" name="Google Shape;565;p43"/>
          <p:cNvSpPr txBox="1">
            <a:spLocks noGrp="1"/>
          </p:cNvSpPr>
          <p:nvPr>
            <p:ph type="body" idx="1"/>
          </p:nvPr>
        </p:nvSpPr>
        <p:spPr>
          <a:xfrm>
            <a:off x="681038" y="1255272"/>
            <a:ext cx="8543925" cy="11501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66" name="Google Shape;566;p4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567" name="Google Shape;567;p4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pic>
        <p:nvPicPr>
          <p:cNvPr id="568" name="Google Shape;568;p43" descr="emlidtool-ui"/>
          <p:cNvPicPr preferRelativeResize="0"/>
          <p:nvPr/>
        </p:nvPicPr>
        <p:blipFill rotWithShape="1">
          <a:blip r:embed="rId3">
            <a:alphaModFix/>
          </a:blip>
          <a:srcRect/>
          <a:stretch/>
        </p:blipFill>
        <p:spPr>
          <a:xfrm>
            <a:off x="1843456" y="2573180"/>
            <a:ext cx="6546812" cy="355673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74" name="Google Shape;574;p4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575" name="Google Shape;575;p4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pic>
        <p:nvPicPr>
          <p:cNvPr id="576" name="Google Shape;576;p44" descr="emlidtool-ui"/>
          <p:cNvPicPr preferRelativeResize="0">
            <a:picLocks noGrp="1"/>
          </p:cNvPicPr>
          <p:nvPr>
            <p:ph type="body" idx="1"/>
          </p:nvPr>
        </p:nvPicPr>
        <p:blipFill rotWithShape="1">
          <a:blip r:embed="rId3">
            <a:alphaModFix/>
          </a:blip>
          <a:srcRect/>
          <a:stretch/>
        </p:blipFill>
        <p:spPr>
          <a:xfrm>
            <a:off x="681038" y="1396541"/>
            <a:ext cx="8543925" cy="463959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Specifying launching options</a:t>
            </a:r>
            <a:endParaRPr/>
          </a:p>
        </p:txBody>
      </p:sp>
      <p:sp>
        <p:nvSpPr>
          <p:cNvPr id="582" name="Google Shape;582;p45"/>
          <p:cNvSpPr txBox="1">
            <a:spLocks noGrp="1"/>
          </p:cNvSpPr>
          <p:nvPr>
            <p:ph type="body" idx="1"/>
          </p:nvPr>
        </p:nvSpPr>
        <p:spPr>
          <a:xfrm>
            <a:off x="681038" y="1255271"/>
            <a:ext cx="8543925" cy="1750396"/>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2590"/>
              <a:buAutoNum type="arabicPeriod"/>
            </a:pPr>
            <a:r>
              <a:rPr lang="en-US" sz="2590"/>
              <a:t>Open the file:</a:t>
            </a:r>
            <a:endParaRPr/>
          </a:p>
          <a:p>
            <a:pPr marL="914400" lvl="1" indent="-457200" algn="l" rtl="0">
              <a:lnSpc>
                <a:spcPct val="90000"/>
              </a:lnSpc>
              <a:spcBef>
                <a:spcPts val="500"/>
              </a:spcBef>
              <a:spcAft>
                <a:spcPts val="0"/>
              </a:spcAft>
              <a:buSzPts val="2800"/>
              <a:buFont typeface="Times New Roman"/>
              <a:buChar char="$"/>
            </a:pPr>
            <a:r>
              <a:rPr lang="en-US" sz="2590"/>
              <a:t>sudo nano /etc/default/arducopter</a:t>
            </a:r>
            <a:endParaRPr/>
          </a:p>
          <a:p>
            <a:pPr marL="914400" lvl="1" indent="-457200" algn="l" rtl="0">
              <a:lnSpc>
                <a:spcPct val="90000"/>
              </a:lnSpc>
              <a:spcBef>
                <a:spcPts val="500"/>
              </a:spcBef>
              <a:spcAft>
                <a:spcPts val="0"/>
              </a:spcAft>
              <a:buSzPts val="2800"/>
              <a:buFont typeface="Times New Roman"/>
              <a:buChar char="$"/>
            </a:pPr>
            <a:r>
              <a:rPr lang="en-US" sz="2590"/>
              <a:t>sudo systemctl daemon-reload</a:t>
            </a:r>
            <a:endParaRPr/>
          </a:p>
          <a:p>
            <a:pPr marL="514350" lvl="0" indent="-514350" algn="l" rtl="0">
              <a:lnSpc>
                <a:spcPct val="7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83" name="Google Shape;583;p4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584" name="Google Shape;584;p4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
        <p:nvSpPr>
          <p:cNvPr id="585" name="Google Shape;585;p45"/>
          <p:cNvSpPr/>
          <p:nvPr/>
        </p:nvSpPr>
        <p:spPr>
          <a:xfrm>
            <a:off x="1392709" y="3005667"/>
            <a:ext cx="7832253" cy="3046948"/>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TELEM1</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"-A udp:127.0.0.1:14550"</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B050"/>
                </a:solidFill>
                <a:latin typeface="Consolas"/>
                <a:ea typeface="Consolas"/>
                <a:cs typeface="Consolas"/>
                <a:sym typeface="Consolas"/>
              </a:rPr>
              <a:t>TELEM2="-C /dev/ttyAMA0"</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Options to pass to ArduPilot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ARDUPILOT_OPTS</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"$TELEM1 $TELEM2"</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-A is a console switch (usually this is a Wi-Fi link)</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-C is a telemetry switch</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Usually this is either /dev/ttyAMA0 - UART connector on your Navio</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or /dev/ttyUSB0 if you're using a serial to USB convertor</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-B or -E is used to specify non default GPS</a:t>
            </a:r>
            <a:endParaRPr sz="1600" b="0" i="0" u="none" strike="noStrike" cap="none">
              <a:solidFill>
                <a:srgbClr val="D4D4D4"/>
              </a:solidFill>
              <a:latin typeface="Consolas"/>
              <a:ea typeface="Consolas"/>
              <a:cs typeface="Consolas"/>
              <a:sym typeface="Consolas"/>
            </a:endParaRPr>
          </a:p>
        </p:txBody>
      </p:sp>
      <p:grpSp>
        <p:nvGrpSpPr>
          <p:cNvPr id="586" name="Google Shape;586;p45"/>
          <p:cNvGrpSpPr/>
          <p:nvPr/>
        </p:nvGrpSpPr>
        <p:grpSpPr>
          <a:xfrm>
            <a:off x="3146855" y="2057018"/>
            <a:ext cx="6435712" cy="1254594"/>
            <a:chOff x="3146855" y="2057018"/>
            <a:chExt cx="6435712" cy="1254594"/>
          </a:xfrm>
        </p:grpSpPr>
        <p:sp>
          <p:nvSpPr>
            <p:cNvPr id="587" name="Google Shape;587;p45"/>
            <p:cNvSpPr/>
            <p:nvPr/>
          </p:nvSpPr>
          <p:spPr>
            <a:xfrm>
              <a:off x="3146855" y="3005668"/>
              <a:ext cx="101325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8" name="Google Shape;588;p45"/>
            <p:cNvSpPr txBox="1"/>
            <p:nvPr/>
          </p:nvSpPr>
          <p:spPr>
            <a:xfrm>
              <a:off x="6470818" y="2057018"/>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89" name="Google Shape;589;p45"/>
            <p:cNvCxnSpPr>
              <a:stCxn id="588" idx="1"/>
              <a:endCxn id="587" idx="3"/>
            </p:cNvCxnSpPr>
            <p:nvPr/>
          </p:nvCxnSpPr>
          <p:spPr>
            <a:xfrm flipH="1">
              <a:off x="4160218" y="2241684"/>
              <a:ext cx="2310600" cy="917100"/>
            </a:xfrm>
            <a:prstGeom prst="straightConnector1">
              <a:avLst/>
            </a:prstGeom>
            <a:noFill/>
            <a:ln w="38100" cap="flat" cmpd="sng">
              <a:solidFill>
                <a:srgbClr val="FF0000"/>
              </a:solidFill>
              <a:prstDash val="solid"/>
              <a:miter lim="800000"/>
              <a:headEnd type="none" w="sm" len="sm"/>
              <a:tailEnd type="triangle" w="med" len="med"/>
            </a:ln>
          </p:spPr>
        </p:cxnSp>
      </p:grpSp>
      <p:sp>
        <p:nvSpPr>
          <p:cNvPr id="590" name="Google Shape;590;p45"/>
          <p:cNvSpPr txBox="1"/>
          <p:nvPr/>
        </p:nvSpPr>
        <p:spPr>
          <a:xfrm>
            <a:off x="6672697" y="3584984"/>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텔레메트리 사용 설정</a:t>
            </a:r>
            <a:endParaRPr sz="1800" b="1" i="0" u="none" strike="noStrike" cap="none">
              <a:solidFill>
                <a:srgbClr val="FF0000"/>
              </a:solidFill>
              <a:latin typeface="Calibri"/>
              <a:ea typeface="Calibri"/>
              <a:cs typeface="Calibri"/>
              <a:sym typeface="Calibri"/>
            </a:endParaRPr>
          </a:p>
        </p:txBody>
      </p:sp>
      <p:sp>
        <p:nvSpPr>
          <p:cNvPr id="591" name="Google Shape;591;p45"/>
          <p:cNvSpPr/>
          <p:nvPr/>
        </p:nvSpPr>
        <p:spPr>
          <a:xfrm>
            <a:off x="1394011" y="3309403"/>
            <a:ext cx="2940246" cy="281541"/>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92" name="Google Shape;592;p45"/>
          <p:cNvCxnSpPr>
            <a:stCxn id="590" idx="1"/>
            <a:endCxn id="585" idx="3"/>
          </p:cNvCxnSpPr>
          <p:nvPr/>
        </p:nvCxnSpPr>
        <p:spPr>
          <a:xfrm>
            <a:off x="6672697" y="3769650"/>
            <a:ext cx="2552400" cy="759600"/>
          </a:xfrm>
          <a:prstGeom prst="straightConnector1">
            <a:avLst/>
          </a:prstGeom>
          <a:noFill/>
          <a:ln w="38100" cap="flat" cmpd="sng">
            <a:solidFill>
              <a:srgbClr val="FF0000"/>
            </a:solidFill>
            <a:prstDash val="solid"/>
            <a:miter lim="800000"/>
            <a:headEnd type="none" w="sm" len="sm"/>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최신 Ardupilot 프로그램 설치(X)</a:t>
            </a:r>
            <a:endParaRPr/>
          </a:p>
        </p:txBody>
      </p:sp>
      <p:sp>
        <p:nvSpPr>
          <p:cNvPr id="598" name="Google Shape;598;p46"/>
          <p:cNvSpPr txBox="1">
            <a:spLocks noGrp="1"/>
          </p:cNvSpPr>
          <p:nvPr>
            <p:ph type="body" idx="1"/>
          </p:nvPr>
        </p:nvSpPr>
        <p:spPr>
          <a:xfrm>
            <a:off x="681038" y="1255271"/>
            <a:ext cx="8853660"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2000"/>
              <a:buAutoNum type="arabicPeriod"/>
            </a:pPr>
            <a:r>
              <a:rPr lang="en-US" sz="1800"/>
              <a:t>나비오 설치 버전을 사용하거나</a:t>
            </a:r>
            <a:endParaRPr sz="1800"/>
          </a:p>
          <a:p>
            <a:pPr marL="914400" lvl="1" indent="-457200" algn="l" rtl="0">
              <a:lnSpc>
                <a:spcPct val="150000"/>
              </a:lnSpc>
              <a:spcBef>
                <a:spcPts val="500"/>
              </a:spcBef>
              <a:spcAft>
                <a:spcPts val="0"/>
              </a:spcAft>
              <a:buSzPts val="2800"/>
              <a:buFont typeface="Times New Roman"/>
              <a:buChar char="$"/>
            </a:pPr>
            <a:r>
              <a:rPr lang="en-US" sz="1800"/>
              <a:t>cp /usr/bin/arducopter  ~ </a:t>
            </a:r>
            <a:endParaRPr sz="1800"/>
          </a:p>
          <a:p>
            <a:pPr marL="914400" lvl="1" indent="-279400" algn="l" rtl="0">
              <a:lnSpc>
                <a:spcPct val="150000"/>
              </a:lnSpc>
              <a:spcBef>
                <a:spcPts val="500"/>
              </a:spcBef>
              <a:spcAft>
                <a:spcPts val="0"/>
              </a:spcAft>
              <a:buSzPts val="2800"/>
              <a:buFont typeface="Times New Roman"/>
              <a:buNone/>
            </a:pPr>
            <a:endParaRPr sz="1800"/>
          </a:p>
          <a:p>
            <a:pPr marL="514350" lvl="0" indent="-514350" algn="l" rtl="0">
              <a:lnSpc>
                <a:spcPct val="150000"/>
              </a:lnSpc>
              <a:spcBef>
                <a:spcPts val="0"/>
              </a:spcBef>
              <a:spcAft>
                <a:spcPts val="0"/>
              </a:spcAft>
              <a:buClr>
                <a:schemeClr val="dk1"/>
              </a:buClr>
              <a:buSzPts val="2000"/>
              <a:buAutoNum type="arabicPeriod"/>
            </a:pPr>
            <a:r>
              <a:rPr lang="en-US" sz="1800"/>
              <a:t>최신 버전 다운로드 및 권한 부여</a:t>
            </a:r>
            <a:endParaRPr sz="1800"/>
          </a:p>
          <a:p>
            <a:pPr marL="914400" lvl="1" indent="-457200" algn="l" rtl="0">
              <a:lnSpc>
                <a:spcPct val="150000"/>
              </a:lnSpc>
              <a:spcBef>
                <a:spcPts val="500"/>
              </a:spcBef>
              <a:spcAft>
                <a:spcPts val="0"/>
              </a:spcAft>
              <a:buSzPts val="2800"/>
              <a:buFont typeface="Times New Roman"/>
              <a:buChar char="$"/>
            </a:pPr>
            <a:r>
              <a:rPr lang="en-US" sz="1800"/>
              <a:t>wget --no-cache http://firmware.eu.ardupilot.org/Copter/stable/navio2/arducopter </a:t>
            </a:r>
            <a:endParaRPr/>
          </a:p>
          <a:p>
            <a:pPr marL="914400" lvl="1" indent="-457200" algn="l" rtl="0">
              <a:lnSpc>
                <a:spcPct val="150000"/>
              </a:lnSpc>
              <a:spcBef>
                <a:spcPts val="500"/>
              </a:spcBef>
              <a:spcAft>
                <a:spcPts val="0"/>
              </a:spcAft>
              <a:buSzPts val="2800"/>
              <a:buFont typeface="Times New Roman"/>
              <a:buChar char="$"/>
            </a:pPr>
            <a:r>
              <a:rPr lang="en-US" sz="1800"/>
              <a:t>chmod +x arducopter</a:t>
            </a:r>
            <a:endParaRPr/>
          </a:p>
          <a:p>
            <a:pPr marL="0" lvl="0" indent="0" algn="l" rtl="0">
              <a:lnSpc>
                <a:spcPct val="150000"/>
              </a:lnSpc>
              <a:spcBef>
                <a:spcPts val="1000"/>
              </a:spcBef>
              <a:spcAft>
                <a:spcPts val="0"/>
              </a:spcAft>
              <a:buSzPts val="2800"/>
              <a:buNone/>
            </a:pPr>
            <a:endParaRPr sz="1800"/>
          </a:p>
          <a:p>
            <a:pPr marL="685800" lvl="1" indent="-101600" algn="l" rtl="0">
              <a:lnSpc>
                <a:spcPct val="150000"/>
              </a:lnSpc>
              <a:spcBef>
                <a:spcPts val="500"/>
              </a:spcBef>
              <a:spcAft>
                <a:spcPts val="0"/>
              </a:spcAft>
              <a:buClr>
                <a:schemeClr val="dk1"/>
              </a:buClr>
              <a:buSzPts val="2000"/>
              <a:buNone/>
            </a:pPr>
            <a:endParaRPr sz="1800"/>
          </a:p>
        </p:txBody>
      </p:sp>
      <p:sp>
        <p:nvSpPr>
          <p:cNvPr id="599" name="Google Shape;599;p4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600" name="Google Shape;600;p4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Launching a custom ArduPilot binary 2</a:t>
            </a:r>
            <a:endParaRPr sz="3959"/>
          </a:p>
        </p:txBody>
      </p:sp>
      <p:sp>
        <p:nvSpPr>
          <p:cNvPr id="606" name="Google Shape;606;p47"/>
          <p:cNvSpPr txBox="1">
            <a:spLocks noGrp="1"/>
          </p:cNvSpPr>
          <p:nvPr>
            <p:ph type="body" idx="1"/>
          </p:nvPr>
        </p:nvSpPr>
        <p:spPr>
          <a:xfrm>
            <a:off x="681038" y="1128718"/>
            <a:ext cx="8543925" cy="731068"/>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1000"/>
              </a:spcBef>
              <a:spcAft>
                <a:spcPts val="0"/>
              </a:spcAft>
              <a:buSzPts val="2800"/>
              <a:buFont typeface="Times New Roman"/>
              <a:buChar char="$"/>
            </a:pPr>
            <a:r>
              <a:rPr lang="en-US" sz="2590"/>
              <a:t>sudo nano </a:t>
            </a:r>
            <a:r>
              <a:rPr lang="en-US"/>
              <a:t>/etc/systemd/system/ardupilot.service</a:t>
            </a:r>
            <a:endParaRPr/>
          </a:p>
          <a:p>
            <a:pPr marL="685800" lvl="1" indent="-50800" algn="l" rtl="0">
              <a:lnSpc>
                <a:spcPct val="100000"/>
              </a:lnSpc>
              <a:spcBef>
                <a:spcPts val="500"/>
              </a:spcBef>
              <a:spcAft>
                <a:spcPts val="0"/>
              </a:spcAft>
              <a:buClr>
                <a:schemeClr val="dk1"/>
              </a:buClr>
              <a:buSzPts val="2800"/>
              <a:buNone/>
            </a:pPr>
            <a:endParaRPr/>
          </a:p>
        </p:txBody>
      </p:sp>
      <p:sp>
        <p:nvSpPr>
          <p:cNvPr id="607" name="Google Shape;607;p4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608" name="Google Shape;608;p4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grpSp>
        <p:nvGrpSpPr>
          <p:cNvPr id="609" name="Google Shape;609;p47"/>
          <p:cNvGrpSpPr/>
          <p:nvPr/>
        </p:nvGrpSpPr>
        <p:grpSpPr>
          <a:xfrm>
            <a:off x="926844" y="1969402"/>
            <a:ext cx="8718600" cy="4295377"/>
            <a:chOff x="926844" y="1969402"/>
            <a:chExt cx="8718600" cy="4295377"/>
          </a:xfrm>
        </p:grpSpPr>
        <p:grpSp>
          <p:nvGrpSpPr>
            <p:cNvPr id="610" name="Google Shape;610;p47"/>
            <p:cNvGrpSpPr/>
            <p:nvPr/>
          </p:nvGrpSpPr>
          <p:grpSpPr>
            <a:xfrm>
              <a:off x="926844" y="2448350"/>
              <a:ext cx="8718600" cy="3816429"/>
              <a:chOff x="926844" y="2448350"/>
              <a:chExt cx="8718600" cy="3816429"/>
            </a:xfrm>
          </p:grpSpPr>
          <p:sp>
            <p:nvSpPr>
              <p:cNvPr id="611" name="Google Shape;611;p47"/>
              <p:cNvSpPr/>
              <p:nvPr/>
            </p:nvSpPr>
            <p:spPr>
              <a:xfrm>
                <a:off x="926844" y="2448350"/>
                <a:ext cx="8718600" cy="3816429"/>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[Unit]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Description</a:t>
                </a:r>
                <a:r>
                  <a:rPr lang="en-US" sz="1200" b="0" i="0" u="none" strike="noStrike" cap="none">
                    <a:solidFill>
                      <a:srgbClr val="D4D4D4"/>
                    </a:solidFill>
                    <a:latin typeface="Consolas"/>
                    <a:ea typeface="Consolas"/>
                    <a:cs typeface="Consolas"/>
                    <a:sym typeface="Consolas"/>
                  </a:rPr>
                  <a:t>=ArduPilot for Linux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After</a:t>
                </a:r>
                <a:r>
                  <a:rPr lang="en-US" sz="1200" b="0" i="0" u="none" strike="noStrike" cap="none">
                    <a:solidFill>
                      <a:srgbClr val="D4D4D4"/>
                    </a:solidFill>
                    <a:latin typeface="Consolas"/>
                    <a:ea typeface="Consolas"/>
                    <a:cs typeface="Consolas"/>
                    <a:sym typeface="Consolas"/>
                  </a:rPr>
                  <a:t>=systemd-modules-load.service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Documentation</a:t>
                </a:r>
                <a:r>
                  <a:rPr lang="en-US" sz="1200" b="0" i="0" u="none" strike="noStrike" cap="none">
                    <a:solidFill>
                      <a:srgbClr val="D4D4D4"/>
                    </a:solidFill>
                    <a:latin typeface="Consolas"/>
                    <a:ea typeface="Consolas"/>
                    <a:cs typeface="Consolas"/>
                    <a:sym typeface="Consolas"/>
                  </a:rPr>
                  <a:t>=https://docs.emlid.com/navio2/navio-ardupilot/installation-and-running/</a:t>
                </a:r>
                <a:r>
                  <a:rPr lang="en-US" sz="1200" b="0" i="0" u="none" strike="noStrike" cap="none">
                    <a:solidFill>
                      <a:srgbClr val="6A9955"/>
                    </a:solidFill>
                    <a:latin typeface="Consolas"/>
                    <a:ea typeface="Consolas"/>
                    <a:cs typeface="Consolas"/>
                    <a:sym typeface="Consolas"/>
                  </a:rPr>
                  <a:t>#autostarting-ardupilot-on-boot</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Conflicts</a:t>
                </a:r>
                <a:r>
                  <a:rPr lang="en-US" sz="1200" b="0" i="0" u="none" strike="noStrike" cap="none">
                    <a:solidFill>
                      <a:srgbClr val="D4D4D4"/>
                    </a:solidFill>
                    <a:latin typeface="Consolas"/>
                    <a:ea typeface="Consolas"/>
                    <a:cs typeface="Consolas"/>
                    <a:sym typeface="Consolas"/>
                  </a:rPr>
                  <a:t>=arduplane.service arducopter.service ardurover.service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EnvironmentFile</a:t>
                </a:r>
                <a:r>
                  <a:rPr lang="en-US" sz="1200" b="0" i="0" u="none" strike="noStrike" cap="none">
                    <a:solidFill>
                      <a:srgbClr val="D4D4D4"/>
                    </a:solidFill>
                    <a:latin typeface="Consolas"/>
                    <a:ea typeface="Consolas"/>
                    <a:cs typeface="Consolas"/>
                    <a:sym typeface="Consolas"/>
                  </a:rPr>
                  <a:t>=/etc/default/ardupilot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Uncomment and modify this line if you want to launch your own binary</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B0F0"/>
                    </a:solidFill>
                    <a:latin typeface="Consolas"/>
                    <a:ea typeface="Consolas"/>
                    <a:cs typeface="Consolas"/>
                    <a:sym typeface="Consolas"/>
                  </a:rPr>
                  <a:t>ExecStart=/bin/sh -c </a:t>
                </a:r>
                <a:r>
                  <a:rPr lang="en-US" sz="1400" b="1" i="0" u="none" strike="noStrike" cap="none">
                    <a:solidFill>
                      <a:srgbClr val="00B0F0"/>
                    </a:solidFill>
                    <a:latin typeface="Consolas"/>
                    <a:ea typeface="Consolas"/>
                    <a:cs typeface="Consolas"/>
                    <a:sym typeface="Consolas"/>
                  </a:rPr>
                  <a:t>"/home/pi/arducopter</a:t>
                </a:r>
                <a:r>
                  <a:rPr lang="en-US" sz="1200" b="0" i="0" u="none" strike="noStrike" cap="none">
                    <a:solidFill>
                      <a:srgbClr val="00B0F0"/>
                    </a:solidFill>
                    <a:latin typeface="Consolas"/>
                    <a:ea typeface="Consolas"/>
                    <a:cs typeface="Consolas"/>
                    <a:sym typeface="Consolas"/>
                  </a:rPr>
                  <a:t>  -A udp:192.168.1.200:14550 </a:t>
                </a:r>
                <a:r>
                  <a:rPr lang="en-US" sz="1200" b="1" i="0" u="none" strike="noStrike" cap="none">
                    <a:solidFill>
                      <a:schemeClr val="accent1"/>
                    </a:solidFill>
                    <a:latin typeface="Consolas"/>
                    <a:ea typeface="Consolas"/>
                    <a:cs typeface="Consolas"/>
                    <a:sym typeface="Consolas"/>
                  </a:rPr>
                  <a:t>-C /dev/ttyAMA0</a:t>
                </a:r>
                <a:r>
                  <a:rPr lang="en-US" sz="1200" b="0" i="0" u="none" strike="noStrike" cap="none">
                    <a:solidFill>
                      <a:srgbClr val="00B0F0"/>
                    </a:solidFill>
                    <a:latin typeface="Consolas"/>
                    <a:ea typeface="Consolas"/>
                    <a:cs typeface="Consolas"/>
                    <a:sym typeface="Consolas"/>
                  </a:rPr>
                  <a:t>"</a:t>
                </a:r>
                <a:endParaRPr sz="1200" b="0" i="0" u="none" strike="noStrike" cap="none">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CAUTION ######</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A9955"/>
                    </a:solidFill>
                    <a:latin typeface="Consolas"/>
                    <a:ea typeface="Consolas"/>
                    <a:cs typeface="Consolas"/>
                    <a:sym typeface="Consolas"/>
                  </a:rPr>
                  <a:t># There should be only one uncommented ExecStart in this file</a:t>
                </a:r>
                <a:r>
                  <a:rPr lang="en-US" sz="1200" b="0" i="0" u="none" strike="noStrike" cap="none">
                    <a:solidFill>
                      <a:srgbClr val="D4D4D4"/>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569CD6"/>
                    </a:solidFill>
                    <a:latin typeface="Consolas"/>
                    <a:ea typeface="Consolas"/>
                    <a:cs typeface="Consolas"/>
                    <a:sym typeface="Consolas"/>
                  </a:rPr>
                  <a:t>Restart</a:t>
                </a:r>
                <a:r>
                  <a:rPr lang="en-US" sz="1200" b="0" i="0" u="none" strike="noStrike" cap="none">
                    <a:solidFill>
                      <a:srgbClr val="D4D4D4"/>
                    </a:solidFill>
                    <a:latin typeface="Consolas"/>
                    <a:ea typeface="Consolas"/>
                    <a:cs typeface="Consolas"/>
                    <a:sym typeface="Consolas"/>
                  </a:rPr>
                  <a:t>=on-failure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[Install]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WantedBy</a:t>
                </a:r>
                <a:r>
                  <a:rPr lang="en-US" sz="1200" b="0" i="0" u="none" strike="noStrike" cap="none">
                    <a:solidFill>
                      <a:srgbClr val="D4D4D4"/>
                    </a:solidFill>
                    <a:latin typeface="Consolas"/>
                    <a:ea typeface="Consolas"/>
                    <a:cs typeface="Consolas"/>
                    <a:sym typeface="Consolas"/>
                  </a:rPr>
                  <a:t>=multi-user.target</a:t>
                </a:r>
                <a:endParaRPr sz="1200" b="0" i="0" u="none" strike="noStrike" cap="none">
                  <a:solidFill>
                    <a:srgbClr val="D4D4D4"/>
                  </a:solidFill>
                  <a:latin typeface="Consolas"/>
                  <a:ea typeface="Consolas"/>
                  <a:cs typeface="Consolas"/>
                  <a:sym typeface="Consolas"/>
                </a:endParaRPr>
              </a:p>
            </p:txBody>
          </p:sp>
          <p:sp>
            <p:nvSpPr>
              <p:cNvPr id="612" name="Google Shape;612;p47"/>
              <p:cNvSpPr/>
              <p:nvPr/>
            </p:nvSpPr>
            <p:spPr>
              <a:xfrm>
                <a:off x="2916195" y="4448137"/>
                <a:ext cx="189470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13" name="Google Shape;613;p47"/>
            <p:cNvSpPr txBox="1"/>
            <p:nvPr/>
          </p:nvSpPr>
          <p:spPr>
            <a:xfrm>
              <a:off x="2307671"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최신 ardupilot 프로그램 경로</a:t>
              </a:r>
              <a:endParaRPr sz="1800" b="1" i="0" u="none" strike="noStrike" cap="none">
                <a:solidFill>
                  <a:srgbClr val="FF0000"/>
                </a:solidFill>
                <a:latin typeface="Calibri"/>
                <a:ea typeface="Calibri"/>
                <a:cs typeface="Calibri"/>
                <a:sym typeface="Calibri"/>
              </a:endParaRPr>
            </a:p>
          </p:txBody>
        </p:sp>
        <p:cxnSp>
          <p:nvCxnSpPr>
            <p:cNvPr id="614" name="Google Shape;614;p47"/>
            <p:cNvCxnSpPr>
              <a:stCxn id="613" idx="2"/>
              <a:endCxn id="612" idx="0"/>
            </p:cNvCxnSpPr>
            <p:nvPr/>
          </p:nvCxnSpPr>
          <p:spPr>
            <a:xfrm>
              <a:off x="3863546" y="2338734"/>
              <a:ext cx="0" cy="2109300"/>
            </a:xfrm>
            <a:prstGeom prst="straightConnector1">
              <a:avLst/>
            </a:prstGeom>
            <a:noFill/>
            <a:ln w="38100" cap="flat" cmpd="sng">
              <a:solidFill>
                <a:srgbClr val="FF0000"/>
              </a:solidFill>
              <a:prstDash val="solid"/>
              <a:miter lim="800000"/>
              <a:headEnd type="none" w="sm" len="sm"/>
              <a:tailEnd type="triangle" w="med" len="med"/>
            </a:ln>
          </p:spPr>
        </p:cxnSp>
        <p:sp>
          <p:nvSpPr>
            <p:cNvPr id="615" name="Google Shape;615;p47"/>
            <p:cNvSpPr/>
            <p:nvPr/>
          </p:nvSpPr>
          <p:spPr>
            <a:xfrm>
              <a:off x="5512015" y="4449183"/>
              <a:ext cx="1051155"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6" name="Google Shape;616;p47"/>
            <p:cNvSpPr txBox="1"/>
            <p:nvPr/>
          </p:nvSpPr>
          <p:spPr>
            <a:xfrm>
              <a:off x="5627805"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617" name="Google Shape;617;p47"/>
            <p:cNvCxnSpPr>
              <a:stCxn id="616" idx="2"/>
              <a:endCxn id="615" idx="0"/>
            </p:cNvCxnSpPr>
            <p:nvPr/>
          </p:nvCxnSpPr>
          <p:spPr>
            <a:xfrm flipH="1">
              <a:off x="6037680" y="2338734"/>
              <a:ext cx="1146000" cy="2110500"/>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Ardupilot 서비스 관리 3</a:t>
            </a:r>
            <a:endParaRPr/>
          </a:p>
        </p:txBody>
      </p:sp>
      <p:sp>
        <p:nvSpPr>
          <p:cNvPr id="623" name="Google Shape;623;p48"/>
          <p:cNvSpPr txBox="1">
            <a:spLocks noGrp="1"/>
          </p:cNvSpPr>
          <p:nvPr>
            <p:ph type="body" idx="1"/>
          </p:nvPr>
        </p:nvSpPr>
        <p:spPr>
          <a:xfrm>
            <a:off x="681038" y="1255270"/>
            <a:ext cx="8543925" cy="441400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ArduPilot 재시작</a:t>
            </a:r>
            <a:endParaRPr sz="2590"/>
          </a:p>
          <a:p>
            <a:pPr marL="914400" lvl="1" indent="-457200" algn="l" rtl="0">
              <a:lnSpc>
                <a:spcPct val="100000"/>
              </a:lnSpc>
              <a:spcBef>
                <a:spcPts val="500"/>
              </a:spcBef>
              <a:spcAft>
                <a:spcPts val="0"/>
              </a:spcAft>
              <a:buSzPts val="2800"/>
              <a:buFont typeface="Times New Roman"/>
              <a:buChar char="$"/>
            </a:pPr>
            <a:r>
              <a:rPr lang="en-US" sz="2590"/>
              <a:t>sudo systemctl daemon-reload</a:t>
            </a:r>
            <a:endParaRPr/>
          </a:p>
          <a:p>
            <a:pPr marL="914400" lvl="1" indent="-457200" algn="l" rtl="0">
              <a:lnSpc>
                <a:spcPct val="100000"/>
              </a:lnSpc>
              <a:spcBef>
                <a:spcPts val="500"/>
              </a:spcBef>
              <a:spcAft>
                <a:spcPts val="0"/>
              </a:spcAft>
              <a:buSzPts val="2800"/>
              <a:buFont typeface="Times New Roman"/>
              <a:buChar char="$"/>
            </a:pPr>
            <a:r>
              <a:rPr lang="en-US" sz="2590"/>
              <a:t>sudo systemctl status ardupilot</a:t>
            </a:r>
            <a:endParaRPr/>
          </a:p>
          <a:p>
            <a:pPr marL="914400" lvl="1" indent="-457200" algn="l" rtl="0">
              <a:lnSpc>
                <a:spcPct val="100000"/>
              </a:lnSpc>
              <a:spcBef>
                <a:spcPts val="500"/>
              </a:spcBef>
              <a:spcAft>
                <a:spcPts val="0"/>
              </a:spcAft>
              <a:buSzPts val="2800"/>
              <a:buFont typeface="Times New Roman"/>
              <a:buChar char="$"/>
            </a:pPr>
            <a:r>
              <a:rPr lang="en-US" sz="2590"/>
              <a:t>sudo systemctl start ardupilot</a:t>
            </a:r>
            <a:endParaRPr/>
          </a:p>
          <a:p>
            <a:pPr marL="914400" lvl="1" indent="-457200" algn="l" rtl="0">
              <a:lnSpc>
                <a:spcPct val="100000"/>
              </a:lnSpc>
              <a:spcBef>
                <a:spcPts val="500"/>
              </a:spcBef>
              <a:spcAft>
                <a:spcPts val="0"/>
              </a:spcAft>
              <a:buSzPts val="2800"/>
              <a:buFont typeface="Times New Roman"/>
              <a:buChar char="$"/>
            </a:pPr>
            <a:r>
              <a:rPr lang="en-US" sz="2590"/>
              <a:t>sudo systemctl enable ardupilot</a:t>
            </a:r>
            <a:endParaRPr/>
          </a:p>
          <a:p>
            <a:pPr marL="514350" lvl="0" indent="-514350" algn="l" rtl="0">
              <a:lnSpc>
                <a:spcPct val="80000"/>
              </a:lnSpc>
              <a:spcBef>
                <a:spcPts val="1000"/>
              </a:spcBef>
              <a:spcAft>
                <a:spcPts val="0"/>
              </a:spcAft>
              <a:buClr>
                <a:schemeClr val="dk1"/>
              </a:buClr>
              <a:buSzPts val="2590"/>
              <a:buAutoNum type="arabicPeriod"/>
            </a:pPr>
            <a:r>
              <a:rPr lang="en-US" sz="2590"/>
              <a:t>라즈베리파이 리부팅</a:t>
            </a:r>
            <a:endParaRPr sz="2590"/>
          </a:p>
          <a:p>
            <a:pPr marL="914400" lvl="1" indent="-457200" algn="l" rtl="0">
              <a:lnSpc>
                <a:spcPct val="100000"/>
              </a:lnSpc>
              <a:spcBef>
                <a:spcPts val="500"/>
              </a:spcBef>
              <a:spcAft>
                <a:spcPts val="0"/>
              </a:spcAft>
              <a:buSzPts val="2800"/>
              <a:buFont typeface="Times New Roman"/>
              <a:buChar char="$"/>
            </a:pPr>
            <a:r>
              <a:rPr lang="en-US" sz="2590"/>
              <a:t>sudo reboot</a:t>
            </a:r>
            <a:endParaRPr/>
          </a:p>
          <a:p>
            <a:pPr marL="514350" lvl="0" indent="-514350" algn="l" rtl="0">
              <a:lnSpc>
                <a:spcPct val="100000"/>
              </a:lnSpc>
              <a:spcBef>
                <a:spcPts val="1000"/>
              </a:spcBef>
              <a:spcAft>
                <a:spcPts val="0"/>
              </a:spcAft>
              <a:buSzPts val="2800"/>
              <a:buAutoNum type="arabicPeriod"/>
            </a:pPr>
            <a:r>
              <a:rPr lang="en-US"/>
              <a:t>수동 실행 방법</a:t>
            </a:r>
            <a:endParaRPr/>
          </a:p>
          <a:p>
            <a:pPr marL="971550" lvl="1" indent="-514350" algn="l" rtl="0">
              <a:lnSpc>
                <a:spcPct val="100000"/>
              </a:lnSpc>
              <a:spcBef>
                <a:spcPts val="500"/>
              </a:spcBef>
              <a:spcAft>
                <a:spcPts val="0"/>
              </a:spcAft>
              <a:buSzPts val="2800"/>
              <a:buChar char="•"/>
            </a:pPr>
            <a:r>
              <a:rPr lang="en-US"/>
              <a:t>sudo arducopter -A udp:192.168.1.200:14550</a:t>
            </a:r>
            <a:endParaRPr/>
          </a:p>
          <a:p>
            <a:pPr marL="685800" lvl="1" indent="-64134" algn="l" rtl="0">
              <a:lnSpc>
                <a:spcPct val="80000"/>
              </a:lnSpc>
              <a:spcBef>
                <a:spcPts val="500"/>
              </a:spcBef>
              <a:spcAft>
                <a:spcPts val="0"/>
              </a:spcAft>
              <a:buClr>
                <a:schemeClr val="dk1"/>
              </a:buClr>
              <a:buSzPts val="2590"/>
              <a:buNone/>
            </a:pPr>
            <a:endParaRPr sz="2590"/>
          </a:p>
          <a:p>
            <a:pPr marL="685800" lvl="1" indent="-64134" algn="l" rtl="0">
              <a:lnSpc>
                <a:spcPct val="80000"/>
              </a:lnSpc>
              <a:spcBef>
                <a:spcPts val="500"/>
              </a:spcBef>
              <a:spcAft>
                <a:spcPts val="0"/>
              </a:spcAft>
              <a:buClr>
                <a:schemeClr val="dk1"/>
              </a:buClr>
              <a:buSzPts val="2590"/>
              <a:buNone/>
            </a:pPr>
            <a:endParaRPr sz="2590"/>
          </a:p>
        </p:txBody>
      </p:sp>
      <p:sp>
        <p:nvSpPr>
          <p:cNvPr id="624" name="Google Shape;624;p4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625" name="Google Shape;625;p4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ardupilot 실행 확인 방법</a:t>
            </a:r>
            <a:endParaRPr/>
          </a:p>
        </p:txBody>
      </p:sp>
      <p:sp>
        <p:nvSpPr>
          <p:cNvPr id="631" name="Google Shape;631;p93"/>
          <p:cNvSpPr txBox="1">
            <a:spLocks noGrp="1"/>
          </p:cNvSpPr>
          <p:nvPr>
            <p:ph type="body" idx="1"/>
          </p:nvPr>
        </p:nvSpPr>
        <p:spPr>
          <a:xfrm>
            <a:off x="681038" y="1255272"/>
            <a:ext cx="8543925" cy="1287848"/>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아래의 명령어를 실행하여 ardupilot 실행 여부를 확인한다.</a:t>
            </a:r>
            <a:endParaRPr sz="2400"/>
          </a:p>
          <a:p>
            <a:pPr marL="914400" lvl="1" indent="-342900" algn="l" rtl="0">
              <a:lnSpc>
                <a:spcPct val="100000"/>
              </a:lnSpc>
              <a:spcBef>
                <a:spcPts val="500"/>
              </a:spcBef>
              <a:spcAft>
                <a:spcPts val="0"/>
              </a:spcAft>
              <a:buSzPts val="1800"/>
              <a:buChar char="•"/>
            </a:pPr>
            <a:r>
              <a:rPr lang="en-US" sz="2400"/>
              <a:t>ps -ef | grep ardu</a:t>
            </a:r>
            <a:endParaRPr sz="2400"/>
          </a:p>
        </p:txBody>
      </p:sp>
      <p:sp>
        <p:nvSpPr>
          <p:cNvPr id="632" name="Google Shape;632;p9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grpSp>
        <p:nvGrpSpPr>
          <p:cNvPr id="633" name="Google Shape;633;p93"/>
          <p:cNvGrpSpPr/>
          <p:nvPr/>
        </p:nvGrpSpPr>
        <p:grpSpPr>
          <a:xfrm>
            <a:off x="813810" y="4666116"/>
            <a:ext cx="8278380" cy="1627744"/>
            <a:chOff x="813810" y="4666116"/>
            <a:chExt cx="8278380" cy="1627744"/>
          </a:xfrm>
        </p:grpSpPr>
        <p:pic>
          <p:nvPicPr>
            <p:cNvPr id="634" name="Google Shape;634;p93"/>
            <p:cNvPicPr preferRelativeResize="0"/>
            <p:nvPr/>
          </p:nvPicPr>
          <p:blipFill rotWithShape="1">
            <a:blip r:embed="rId3">
              <a:alphaModFix/>
            </a:blip>
            <a:srcRect/>
            <a:stretch/>
          </p:blipFill>
          <p:spPr>
            <a:xfrm>
              <a:off x="813810" y="5036385"/>
              <a:ext cx="8278380" cy="1257475"/>
            </a:xfrm>
            <a:prstGeom prst="rect">
              <a:avLst/>
            </a:prstGeom>
            <a:noFill/>
            <a:ln w="9525" cap="flat" cmpd="sng">
              <a:solidFill>
                <a:schemeClr val="accent1"/>
              </a:solidFill>
              <a:prstDash val="solid"/>
              <a:round/>
              <a:headEnd type="none" w="sm" len="sm"/>
              <a:tailEnd type="none" w="sm" len="sm"/>
            </a:ln>
          </p:spPr>
        </p:pic>
        <p:sp>
          <p:nvSpPr>
            <p:cNvPr id="635" name="Google Shape;635;p93"/>
            <p:cNvSpPr txBox="1"/>
            <p:nvPr/>
          </p:nvSpPr>
          <p:spPr>
            <a:xfrm>
              <a:off x="813810" y="4666116"/>
              <a:ext cx="3892412"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비 정상 실행 상태 : 아이피 주소가 잘 못 됨.</a:t>
              </a:r>
              <a:endParaRPr sz="1400" b="0" i="0" u="none" strike="noStrike" cap="none">
                <a:solidFill>
                  <a:srgbClr val="000000"/>
                </a:solidFill>
                <a:latin typeface="Arial"/>
                <a:ea typeface="Arial"/>
                <a:cs typeface="Arial"/>
                <a:sym typeface="Arial"/>
              </a:endParaRPr>
            </a:p>
          </p:txBody>
        </p:sp>
      </p:grpSp>
      <p:grpSp>
        <p:nvGrpSpPr>
          <p:cNvPr id="636" name="Google Shape;636;p93"/>
          <p:cNvGrpSpPr/>
          <p:nvPr/>
        </p:nvGrpSpPr>
        <p:grpSpPr>
          <a:xfrm>
            <a:off x="808667" y="2699726"/>
            <a:ext cx="8173591" cy="1594402"/>
            <a:chOff x="808667" y="2975880"/>
            <a:chExt cx="8173591" cy="1594402"/>
          </a:xfrm>
        </p:grpSpPr>
        <p:sp>
          <p:nvSpPr>
            <p:cNvPr id="637" name="Google Shape;637;p93"/>
            <p:cNvSpPr txBox="1"/>
            <p:nvPr/>
          </p:nvSpPr>
          <p:spPr>
            <a:xfrm>
              <a:off x="813810" y="2975880"/>
              <a:ext cx="3155031"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정상 실행 상태 : 아이피 주소 확인</a:t>
              </a:r>
              <a:endParaRPr sz="1400" b="0" i="0" u="none" strike="noStrike" cap="none">
                <a:solidFill>
                  <a:srgbClr val="000000"/>
                </a:solidFill>
                <a:latin typeface="Arial"/>
                <a:ea typeface="Arial"/>
                <a:cs typeface="Arial"/>
                <a:sym typeface="Arial"/>
              </a:endParaRPr>
            </a:p>
          </p:txBody>
        </p:sp>
        <p:pic>
          <p:nvPicPr>
            <p:cNvPr id="638" name="Google Shape;638;p93"/>
            <p:cNvPicPr preferRelativeResize="0"/>
            <p:nvPr/>
          </p:nvPicPr>
          <p:blipFill rotWithShape="1">
            <a:blip r:embed="rId4">
              <a:alphaModFix/>
            </a:blip>
            <a:srcRect/>
            <a:stretch/>
          </p:blipFill>
          <p:spPr>
            <a:xfrm>
              <a:off x="808667" y="3379491"/>
              <a:ext cx="8173591" cy="1190791"/>
            </a:xfrm>
            <a:prstGeom prst="rect">
              <a:avLst/>
            </a:prstGeom>
            <a:noFill/>
            <a:ln w="9525" cap="flat" cmpd="sng">
              <a:solidFill>
                <a:schemeClr val="accent1"/>
              </a:solidFill>
              <a:prstDash val="solid"/>
              <a:round/>
              <a:headEnd type="none" w="sm" len="sm"/>
              <a:tailEnd type="none" w="sm" len="sm"/>
            </a:ln>
          </p:spPr>
        </p:pic>
      </p:grpSp>
      <p:sp>
        <p:nvSpPr>
          <p:cNvPr id="639" name="Google Shape;639;p9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소스 빌드(X)</a:t>
            </a:r>
            <a:endParaRPr/>
          </a:p>
        </p:txBody>
      </p:sp>
      <p:sp>
        <p:nvSpPr>
          <p:cNvPr id="645" name="Google Shape;645;p5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ko-KR" altLang="en-US" dirty="0"/>
              <a:t>필수 사항 아님</a:t>
            </a:r>
            <a:r>
              <a:rPr lang="en-US" altLang="ko-KR" dirty="0"/>
              <a:t>.</a:t>
            </a:r>
            <a:endParaRPr dirty="0"/>
          </a:p>
        </p:txBody>
      </p:sp>
      <p:sp>
        <p:nvSpPr>
          <p:cNvPr id="646" name="Google Shape;646;p5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647" name="Google Shape;647;p5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46" name="Google Shape;146;p7"/>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47" name="Google Shape;147;p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드론 멘토링</a:t>
            </a:r>
            <a:endParaRPr/>
          </a:p>
        </p:txBody>
      </p:sp>
      <p:sp>
        <p:nvSpPr>
          <p:cNvPr id="148" name="Google Shape;148;p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ko-KR" altLang="en-US" dirty="0"/>
              <a:t>쿼드로터 </a:t>
            </a:r>
            <a:r>
              <a:rPr lang="en-US" dirty="0"/>
              <a:t>arducopter </a:t>
            </a:r>
            <a:r>
              <a:rPr lang="en-US" dirty="0" err="1"/>
              <a:t>소스</a:t>
            </a:r>
            <a:r>
              <a:rPr lang="en-US" dirty="0"/>
              <a:t> </a:t>
            </a:r>
            <a:r>
              <a:rPr lang="en-US" dirty="0" err="1"/>
              <a:t>빌드</a:t>
            </a:r>
            <a:endParaRPr dirty="0"/>
          </a:p>
        </p:txBody>
      </p:sp>
      <p:sp>
        <p:nvSpPr>
          <p:cNvPr id="653" name="Google Shape;653;p5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1600"/>
              <a:buAutoNum type="arabicPeriod"/>
            </a:pPr>
            <a:r>
              <a:rPr lang="en-US" sz="1600" dirty="0"/>
              <a:t>Python </a:t>
            </a:r>
            <a:r>
              <a:rPr lang="en-US" sz="1600" dirty="0" err="1"/>
              <a:t>패키지</a:t>
            </a:r>
            <a:r>
              <a:rPr lang="en-US" sz="1600" dirty="0"/>
              <a:t> 설치</a:t>
            </a:r>
            <a:endParaRPr sz="1600" dirty="0"/>
          </a:p>
          <a:p>
            <a:pPr marL="685800" lvl="1" indent="-228600" algn="l" rtl="0">
              <a:lnSpc>
                <a:spcPct val="100000"/>
              </a:lnSpc>
              <a:spcBef>
                <a:spcPts val="500"/>
              </a:spcBef>
              <a:spcAft>
                <a:spcPts val="0"/>
              </a:spcAft>
              <a:buClr>
                <a:schemeClr val="dk1"/>
              </a:buClr>
              <a:buSzPts val="1600"/>
              <a:buChar char="•"/>
            </a:pPr>
            <a:r>
              <a:rPr lang="en-US" sz="1600" dirty="0"/>
              <a:t>pip install future</a:t>
            </a:r>
            <a:endParaRPr dirty="0"/>
          </a:p>
          <a:p>
            <a:pPr marL="514350" lvl="0" indent="-514350" algn="l" rtl="0">
              <a:lnSpc>
                <a:spcPct val="100000"/>
              </a:lnSpc>
              <a:spcBef>
                <a:spcPts val="1000"/>
              </a:spcBef>
              <a:spcAft>
                <a:spcPts val="0"/>
              </a:spcAft>
              <a:buClr>
                <a:schemeClr val="dk1"/>
              </a:buClr>
              <a:buSzPts val="1600"/>
              <a:buAutoNum type="arabicPeriod"/>
            </a:pPr>
            <a:r>
              <a:rPr lang="en-US" sz="1600" dirty="0"/>
              <a:t>Aliasing</a:t>
            </a:r>
            <a:endParaRPr dirty="0"/>
          </a:p>
          <a:p>
            <a:pPr marL="685800" lvl="1" indent="-228600" algn="l" rtl="0">
              <a:lnSpc>
                <a:spcPct val="100000"/>
              </a:lnSpc>
              <a:spcBef>
                <a:spcPts val="500"/>
              </a:spcBef>
              <a:spcAft>
                <a:spcPts val="0"/>
              </a:spcAft>
              <a:buClr>
                <a:schemeClr val="dk1"/>
              </a:buClr>
              <a:buSzPts val="1600"/>
              <a:buChar char="•"/>
            </a:pPr>
            <a:r>
              <a:rPr lang="en-US" sz="1600" dirty="0"/>
              <a:t>alias waf='/home/pi/ardupilot/modules/waf/waf-light'</a:t>
            </a:r>
            <a:endParaRPr dirty="0"/>
          </a:p>
          <a:p>
            <a:pPr marL="514350" lvl="0" indent="-514350" algn="l" rtl="0">
              <a:lnSpc>
                <a:spcPct val="100000"/>
              </a:lnSpc>
              <a:spcBef>
                <a:spcPts val="1000"/>
              </a:spcBef>
              <a:spcAft>
                <a:spcPts val="0"/>
              </a:spcAft>
              <a:buClr>
                <a:schemeClr val="dk1"/>
              </a:buClr>
              <a:buSzPts val="1600"/>
              <a:buAutoNum type="arabicPeriod"/>
            </a:pPr>
            <a:r>
              <a:rPr lang="en-US" sz="1600" dirty="0"/>
              <a:t>Download the ArduPilot code and update submodules:</a:t>
            </a:r>
            <a:endParaRPr dirty="0"/>
          </a:p>
          <a:p>
            <a:pPr marL="685800" lvl="1" indent="-228600" algn="l" rtl="0">
              <a:lnSpc>
                <a:spcPct val="100000"/>
              </a:lnSpc>
              <a:spcBef>
                <a:spcPts val="500"/>
              </a:spcBef>
              <a:spcAft>
                <a:spcPts val="0"/>
              </a:spcAft>
              <a:buClr>
                <a:schemeClr val="dk1"/>
              </a:buClr>
              <a:buSzPts val="1600"/>
              <a:buChar char="•"/>
            </a:pPr>
            <a:r>
              <a:rPr lang="en-US" sz="1600" dirty="0"/>
              <a:t>git   clone   https://github.com/ArduPilot/ardupilot.git </a:t>
            </a:r>
            <a:endParaRPr dirty="0"/>
          </a:p>
          <a:p>
            <a:pPr marL="685800" lvl="1" indent="-228600" algn="l" rtl="0">
              <a:lnSpc>
                <a:spcPct val="100000"/>
              </a:lnSpc>
              <a:spcBef>
                <a:spcPts val="500"/>
              </a:spcBef>
              <a:spcAft>
                <a:spcPts val="0"/>
              </a:spcAft>
              <a:buClr>
                <a:schemeClr val="dk1"/>
              </a:buClr>
              <a:buSzPts val="1600"/>
              <a:buChar char="•"/>
            </a:pPr>
            <a:r>
              <a:rPr lang="en-US" sz="1600" dirty="0"/>
              <a:t>cd  ardupilot </a:t>
            </a:r>
            <a:endParaRPr dirty="0"/>
          </a:p>
          <a:p>
            <a:pPr marL="685800" lvl="1" indent="-228600" algn="l" rtl="0">
              <a:lnSpc>
                <a:spcPct val="100000"/>
              </a:lnSpc>
              <a:spcBef>
                <a:spcPts val="500"/>
              </a:spcBef>
              <a:spcAft>
                <a:spcPts val="0"/>
              </a:spcAft>
              <a:buClr>
                <a:schemeClr val="dk1"/>
              </a:buClr>
              <a:buSzPts val="1600"/>
              <a:buChar char="•"/>
            </a:pPr>
            <a:r>
              <a:rPr lang="en-US" sz="1600" dirty="0"/>
              <a:t>git  pull</a:t>
            </a:r>
            <a:endParaRPr dirty="0"/>
          </a:p>
          <a:p>
            <a:pPr marL="685800" lvl="1" indent="-228600" algn="l" rtl="0">
              <a:lnSpc>
                <a:spcPct val="100000"/>
              </a:lnSpc>
              <a:spcBef>
                <a:spcPts val="500"/>
              </a:spcBef>
              <a:spcAft>
                <a:spcPts val="0"/>
              </a:spcAft>
              <a:buClr>
                <a:schemeClr val="dk1"/>
              </a:buClr>
              <a:buSzPts val="1600"/>
              <a:buChar char="•"/>
            </a:pPr>
            <a:r>
              <a:rPr lang="en-US" sz="1600" dirty="0"/>
              <a:t>git  submodule update --init --recursive</a:t>
            </a:r>
            <a:endParaRPr sz="1600" dirty="0"/>
          </a:p>
          <a:p>
            <a:pPr marL="514350" lvl="0" indent="-514350" algn="l" rtl="0">
              <a:lnSpc>
                <a:spcPct val="100000"/>
              </a:lnSpc>
              <a:spcBef>
                <a:spcPts val="1000"/>
              </a:spcBef>
              <a:spcAft>
                <a:spcPts val="0"/>
              </a:spcAft>
              <a:buClr>
                <a:schemeClr val="dk1"/>
              </a:buClr>
              <a:buSzPts val="1600"/>
              <a:buAutoNum type="arabicPeriod"/>
            </a:pPr>
            <a:r>
              <a:rPr lang="en-US" sz="1600" dirty="0"/>
              <a:t>Waf config</a:t>
            </a:r>
            <a:endParaRPr dirty="0"/>
          </a:p>
          <a:p>
            <a:pPr marL="685800" lvl="1" indent="-228600" algn="l" rtl="0">
              <a:lnSpc>
                <a:spcPct val="100000"/>
              </a:lnSpc>
              <a:spcBef>
                <a:spcPts val="500"/>
              </a:spcBef>
              <a:spcAft>
                <a:spcPts val="0"/>
              </a:spcAft>
              <a:buClr>
                <a:schemeClr val="dk1"/>
              </a:buClr>
              <a:buSzPts val="1600"/>
              <a:buChar char="•"/>
            </a:pPr>
            <a:r>
              <a:rPr lang="en-US" sz="1600" dirty="0"/>
              <a:t>waf  configure  --board=navio2</a:t>
            </a:r>
            <a:endParaRPr dirty="0"/>
          </a:p>
          <a:p>
            <a:pPr marL="514350" lvl="0" indent="-514350" algn="l" rtl="0">
              <a:lnSpc>
                <a:spcPct val="100000"/>
              </a:lnSpc>
              <a:spcBef>
                <a:spcPts val="1000"/>
              </a:spcBef>
              <a:spcAft>
                <a:spcPts val="0"/>
              </a:spcAft>
              <a:buClr>
                <a:schemeClr val="dk1"/>
              </a:buClr>
              <a:buSzPts val="1600"/>
              <a:buAutoNum type="arabicPeriod"/>
            </a:pPr>
            <a:r>
              <a:rPr lang="en-US" sz="1600" dirty="0"/>
              <a:t>Build arducopter</a:t>
            </a:r>
            <a:endParaRPr dirty="0"/>
          </a:p>
          <a:p>
            <a:pPr marL="685800" lvl="1" indent="-228600" algn="l" rtl="0">
              <a:lnSpc>
                <a:spcPct val="100000"/>
              </a:lnSpc>
              <a:spcBef>
                <a:spcPts val="500"/>
              </a:spcBef>
              <a:spcAft>
                <a:spcPts val="0"/>
              </a:spcAft>
              <a:buClr>
                <a:schemeClr val="dk1"/>
              </a:buClr>
              <a:buSzPts val="1600"/>
              <a:buChar char="•"/>
            </a:pPr>
            <a:r>
              <a:rPr lang="en-US" sz="1600" dirty="0"/>
              <a:t>waf  copter</a:t>
            </a:r>
            <a:endParaRPr dirty="0"/>
          </a:p>
          <a:p>
            <a:pPr marL="514350" lvl="0" indent="-514350" algn="l" rtl="0">
              <a:lnSpc>
                <a:spcPct val="100000"/>
              </a:lnSpc>
              <a:spcBef>
                <a:spcPts val="1000"/>
              </a:spcBef>
              <a:spcAft>
                <a:spcPts val="0"/>
              </a:spcAft>
              <a:buClr>
                <a:schemeClr val="dk1"/>
              </a:buClr>
              <a:buSzPts val="1600"/>
              <a:buAutoNum type="arabicPeriod"/>
            </a:pPr>
            <a:r>
              <a:rPr lang="en-US" sz="1600" dirty="0"/>
              <a:t>Copy the binary</a:t>
            </a:r>
            <a:endParaRPr dirty="0"/>
          </a:p>
          <a:p>
            <a:pPr marL="685800" lvl="1" indent="-228600" algn="l" rtl="0">
              <a:lnSpc>
                <a:spcPct val="100000"/>
              </a:lnSpc>
              <a:spcBef>
                <a:spcPts val="500"/>
              </a:spcBef>
              <a:spcAft>
                <a:spcPts val="0"/>
              </a:spcAft>
              <a:buClr>
                <a:schemeClr val="dk1"/>
              </a:buClr>
              <a:buSzPts val="1600"/>
              <a:buChar char="•"/>
            </a:pPr>
            <a:r>
              <a:rPr lang="en-US" sz="1600" dirty="0"/>
              <a:t>cp  build/navio2/bin/arducopter   ~ </a:t>
            </a:r>
            <a:endParaRPr dirty="0"/>
          </a:p>
        </p:txBody>
      </p:sp>
      <p:sp>
        <p:nvSpPr>
          <p:cNvPr id="654" name="Google Shape;654;p5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655" name="Google Shape;655;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pic>
        <p:nvPicPr>
          <p:cNvPr id="2" name="Picture 1">
            <a:extLst>
              <a:ext uri="{FF2B5EF4-FFF2-40B4-BE49-F238E27FC236}">
                <a16:creationId xmlns:a16="http://schemas.microsoft.com/office/drawing/2014/main" id="{11838C25-3E49-4E24-B498-17EEBD78B7E7}"/>
              </a:ext>
            </a:extLst>
          </p:cNvPr>
          <p:cNvPicPr>
            <a:picLocks noChangeAspect="1"/>
          </p:cNvPicPr>
          <p:nvPr/>
        </p:nvPicPr>
        <p:blipFill>
          <a:blip r:embed="rId3"/>
          <a:stretch>
            <a:fillRect/>
          </a:stretch>
        </p:blipFill>
        <p:spPr>
          <a:xfrm>
            <a:off x="6546279" y="3220459"/>
            <a:ext cx="2819794" cy="1600423"/>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ko-KR" altLang="en-US" dirty="0"/>
              <a:t>고정익 </a:t>
            </a:r>
            <a:r>
              <a:rPr lang="en-US" dirty="0" err="1"/>
              <a:t>arduplane</a:t>
            </a:r>
            <a:r>
              <a:rPr lang="en-US" dirty="0"/>
              <a:t> </a:t>
            </a:r>
            <a:r>
              <a:rPr lang="en-US" dirty="0" err="1"/>
              <a:t>소스</a:t>
            </a:r>
            <a:r>
              <a:rPr lang="en-US" dirty="0"/>
              <a:t> </a:t>
            </a:r>
            <a:r>
              <a:rPr lang="en-US" dirty="0" err="1"/>
              <a:t>빌드</a:t>
            </a:r>
            <a:endParaRPr dirty="0"/>
          </a:p>
        </p:txBody>
      </p:sp>
      <p:sp>
        <p:nvSpPr>
          <p:cNvPr id="653" name="Google Shape;653;p5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1600"/>
              <a:buAutoNum type="arabicPeriod"/>
            </a:pPr>
            <a:r>
              <a:rPr lang="en-US" sz="1600" dirty="0"/>
              <a:t>Python </a:t>
            </a:r>
            <a:r>
              <a:rPr lang="en-US" sz="1600" dirty="0" err="1"/>
              <a:t>패키지</a:t>
            </a:r>
            <a:r>
              <a:rPr lang="en-US" sz="1600" dirty="0"/>
              <a:t> 설치</a:t>
            </a:r>
            <a:endParaRPr sz="1600" dirty="0"/>
          </a:p>
          <a:p>
            <a:pPr marL="685800" lvl="1" indent="-228600" algn="l" rtl="0">
              <a:lnSpc>
                <a:spcPct val="100000"/>
              </a:lnSpc>
              <a:spcBef>
                <a:spcPts val="500"/>
              </a:spcBef>
              <a:spcAft>
                <a:spcPts val="0"/>
              </a:spcAft>
              <a:buClr>
                <a:schemeClr val="dk1"/>
              </a:buClr>
              <a:buSzPts val="1600"/>
              <a:buChar char="•"/>
            </a:pPr>
            <a:r>
              <a:rPr lang="en-US" sz="1600" dirty="0"/>
              <a:t>pip install future</a:t>
            </a:r>
            <a:endParaRPr dirty="0"/>
          </a:p>
          <a:p>
            <a:pPr marL="514350" lvl="0" indent="-514350" algn="l" rtl="0">
              <a:lnSpc>
                <a:spcPct val="100000"/>
              </a:lnSpc>
              <a:spcBef>
                <a:spcPts val="1000"/>
              </a:spcBef>
              <a:spcAft>
                <a:spcPts val="0"/>
              </a:spcAft>
              <a:buClr>
                <a:schemeClr val="dk1"/>
              </a:buClr>
              <a:buSzPts val="1600"/>
              <a:buAutoNum type="arabicPeriod"/>
            </a:pPr>
            <a:r>
              <a:rPr lang="en-US" sz="1600" dirty="0"/>
              <a:t>Aliasing</a:t>
            </a:r>
            <a:endParaRPr dirty="0"/>
          </a:p>
          <a:p>
            <a:pPr marL="685800" lvl="1" indent="-228600" algn="l" rtl="0">
              <a:lnSpc>
                <a:spcPct val="100000"/>
              </a:lnSpc>
              <a:spcBef>
                <a:spcPts val="500"/>
              </a:spcBef>
              <a:spcAft>
                <a:spcPts val="0"/>
              </a:spcAft>
              <a:buClr>
                <a:schemeClr val="dk1"/>
              </a:buClr>
              <a:buSzPts val="1600"/>
              <a:buChar char="•"/>
            </a:pPr>
            <a:r>
              <a:rPr lang="en-US" sz="1600" dirty="0"/>
              <a:t>alias waf='/home/pi/ardupilot/modules/waf/waf-light'</a:t>
            </a:r>
            <a:endParaRPr dirty="0"/>
          </a:p>
          <a:p>
            <a:pPr marL="514350" lvl="0" indent="-514350" algn="l" rtl="0">
              <a:lnSpc>
                <a:spcPct val="100000"/>
              </a:lnSpc>
              <a:spcBef>
                <a:spcPts val="1000"/>
              </a:spcBef>
              <a:spcAft>
                <a:spcPts val="0"/>
              </a:spcAft>
              <a:buClr>
                <a:schemeClr val="dk1"/>
              </a:buClr>
              <a:buSzPts val="1600"/>
              <a:buAutoNum type="arabicPeriod"/>
            </a:pPr>
            <a:r>
              <a:rPr lang="en-US" sz="1600" dirty="0"/>
              <a:t>Download the ArduPilot code and update submodules:</a:t>
            </a:r>
            <a:endParaRPr dirty="0"/>
          </a:p>
          <a:p>
            <a:pPr marL="685800" lvl="1" indent="-228600" algn="l" rtl="0">
              <a:lnSpc>
                <a:spcPct val="100000"/>
              </a:lnSpc>
              <a:spcBef>
                <a:spcPts val="500"/>
              </a:spcBef>
              <a:spcAft>
                <a:spcPts val="0"/>
              </a:spcAft>
              <a:buClr>
                <a:schemeClr val="dk1"/>
              </a:buClr>
              <a:buSzPts val="1600"/>
              <a:buChar char="•"/>
            </a:pPr>
            <a:r>
              <a:rPr lang="en-US" sz="1600" dirty="0"/>
              <a:t>git   clone   https://github.com/ArduPilot/ardupilot.git </a:t>
            </a:r>
            <a:endParaRPr dirty="0"/>
          </a:p>
          <a:p>
            <a:pPr marL="685800" lvl="1" indent="-228600" algn="l" rtl="0">
              <a:lnSpc>
                <a:spcPct val="100000"/>
              </a:lnSpc>
              <a:spcBef>
                <a:spcPts val="500"/>
              </a:spcBef>
              <a:spcAft>
                <a:spcPts val="0"/>
              </a:spcAft>
              <a:buClr>
                <a:schemeClr val="dk1"/>
              </a:buClr>
              <a:buSzPts val="1600"/>
              <a:buChar char="•"/>
            </a:pPr>
            <a:r>
              <a:rPr lang="en-US" sz="1600" dirty="0"/>
              <a:t>cd  ardupilot </a:t>
            </a:r>
            <a:endParaRPr dirty="0"/>
          </a:p>
          <a:p>
            <a:pPr marL="685800" lvl="1" indent="-228600" algn="l" rtl="0">
              <a:lnSpc>
                <a:spcPct val="100000"/>
              </a:lnSpc>
              <a:spcBef>
                <a:spcPts val="500"/>
              </a:spcBef>
              <a:spcAft>
                <a:spcPts val="0"/>
              </a:spcAft>
              <a:buClr>
                <a:schemeClr val="dk1"/>
              </a:buClr>
              <a:buSzPts val="1600"/>
              <a:buChar char="•"/>
            </a:pPr>
            <a:r>
              <a:rPr lang="en-US" sz="1600" dirty="0"/>
              <a:t>git  pull</a:t>
            </a:r>
            <a:endParaRPr dirty="0"/>
          </a:p>
          <a:p>
            <a:pPr marL="685800" lvl="1" indent="-228600" algn="l" rtl="0">
              <a:lnSpc>
                <a:spcPct val="100000"/>
              </a:lnSpc>
              <a:spcBef>
                <a:spcPts val="500"/>
              </a:spcBef>
              <a:spcAft>
                <a:spcPts val="0"/>
              </a:spcAft>
              <a:buClr>
                <a:schemeClr val="dk1"/>
              </a:buClr>
              <a:buSzPts val="1600"/>
              <a:buChar char="•"/>
            </a:pPr>
            <a:r>
              <a:rPr lang="en-US" sz="1600" dirty="0"/>
              <a:t>git  submodule update --init --recursive</a:t>
            </a:r>
            <a:endParaRPr sz="1600" dirty="0"/>
          </a:p>
          <a:p>
            <a:pPr marL="514350" lvl="0" indent="-514350" algn="l" rtl="0">
              <a:lnSpc>
                <a:spcPct val="100000"/>
              </a:lnSpc>
              <a:spcBef>
                <a:spcPts val="1000"/>
              </a:spcBef>
              <a:spcAft>
                <a:spcPts val="0"/>
              </a:spcAft>
              <a:buClr>
                <a:schemeClr val="dk1"/>
              </a:buClr>
              <a:buSzPts val="1600"/>
              <a:buAutoNum type="arabicPeriod"/>
            </a:pPr>
            <a:r>
              <a:rPr lang="en-US" sz="1600" dirty="0"/>
              <a:t>Waf config</a:t>
            </a:r>
            <a:endParaRPr dirty="0"/>
          </a:p>
          <a:p>
            <a:pPr marL="685800" lvl="1" indent="-228600" algn="l" rtl="0">
              <a:lnSpc>
                <a:spcPct val="100000"/>
              </a:lnSpc>
              <a:spcBef>
                <a:spcPts val="500"/>
              </a:spcBef>
              <a:spcAft>
                <a:spcPts val="0"/>
              </a:spcAft>
              <a:buClr>
                <a:schemeClr val="dk1"/>
              </a:buClr>
              <a:buSzPts val="1600"/>
              <a:buChar char="•"/>
            </a:pPr>
            <a:r>
              <a:rPr lang="en-US" sz="1600" dirty="0"/>
              <a:t>waf  configure  --board=navio2</a:t>
            </a:r>
            <a:endParaRPr dirty="0"/>
          </a:p>
          <a:p>
            <a:pPr marL="514350" lvl="0" indent="-514350" algn="l" rtl="0">
              <a:lnSpc>
                <a:spcPct val="100000"/>
              </a:lnSpc>
              <a:spcBef>
                <a:spcPts val="1000"/>
              </a:spcBef>
              <a:spcAft>
                <a:spcPts val="0"/>
              </a:spcAft>
              <a:buClr>
                <a:schemeClr val="dk1"/>
              </a:buClr>
              <a:buSzPts val="1600"/>
              <a:buAutoNum type="arabicPeriod"/>
            </a:pPr>
            <a:r>
              <a:rPr lang="en-US" sz="1600" dirty="0"/>
              <a:t>Build arducopter</a:t>
            </a:r>
            <a:endParaRPr dirty="0"/>
          </a:p>
          <a:p>
            <a:pPr marL="685800" lvl="1" indent="-228600" algn="l" rtl="0">
              <a:lnSpc>
                <a:spcPct val="100000"/>
              </a:lnSpc>
              <a:spcBef>
                <a:spcPts val="500"/>
              </a:spcBef>
              <a:spcAft>
                <a:spcPts val="0"/>
              </a:spcAft>
              <a:buClr>
                <a:schemeClr val="dk1"/>
              </a:buClr>
              <a:buSzPts val="1600"/>
              <a:buChar char="•"/>
            </a:pPr>
            <a:r>
              <a:rPr lang="en-US" sz="1600" dirty="0"/>
              <a:t>waf  plane</a:t>
            </a:r>
            <a:endParaRPr dirty="0"/>
          </a:p>
          <a:p>
            <a:pPr marL="514350" lvl="0" indent="-514350" algn="l" rtl="0">
              <a:lnSpc>
                <a:spcPct val="100000"/>
              </a:lnSpc>
              <a:spcBef>
                <a:spcPts val="1000"/>
              </a:spcBef>
              <a:spcAft>
                <a:spcPts val="0"/>
              </a:spcAft>
              <a:buClr>
                <a:schemeClr val="dk1"/>
              </a:buClr>
              <a:buSzPts val="1600"/>
              <a:buAutoNum type="arabicPeriod"/>
            </a:pPr>
            <a:r>
              <a:rPr lang="en-US" sz="1600" dirty="0"/>
              <a:t>Copy the binary</a:t>
            </a:r>
            <a:endParaRPr dirty="0"/>
          </a:p>
          <a:p>
            <a:pPr marL="685800" lvl="1" indent="-228600" algn="l" rtl="0">
              <a:lnSpc>
                <a:spcPct val="100000"/>
              </a:lnSpc>
              <a:spcBef>
                <a:spcPts val="500"/>
              </a:spcBef>
              <a:spcAft>
                <a:spcPts val="0"/>
              </a:spcAft>
              <a:buClr>
                <a:schemeClr val="dk1"/>
              </a:buClr>
              <a:buSzPts val="1600"/>
              <a:buChar char="•"/>
            </a:pPr>
            <a:r>
              <a:rPr lang="en-US" sz="1600" dirty="0"/>
              <a:t>cp  build/navio2/bin/</a:t>
            </a:r>
            <a:r>
              <a:rPr lang="en-US" sz="1600" dirty="0" err="1"/>
              <a:t>arduplane</a:t>
            </a:r>
            <a:r>
              <a:rPr lang="en-US" sz="1600" dirty="0"/>
              <a:t>  ~ </a:t>
            </a:r>
            <a:endParaRPr dirty="0"/>
          </a:p>
        </p:txBody>
      </p:sp>
      <p:sp>
        <p:nvSpPr>
          <p:cNvPr id="654" name="Google Shape;654;p5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655" name="Google Shape;655;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pic>
        <p:nvPicPr>
          <p:cNvPr id="2" name="Picture 1">
            <a:extLst>
              <a:ext uri="{FF2B5EF4-FFF2-40B4-BE49-F238E27FC236}">
                <a16:creationId xmlns:a16="http://schemas.microsoft.com/office/drawing/2014/main" id="{4743C38F-ABE0-47EF-95B1-A4D42CC52B33}"/>
              </a:ext>
            </a:extLst>
          </p:cNvPr>
          <p:cNvPicPr>
            <a:picLocks noChangeAspect="1"/>
          </p:cNvPicPr>
          <p:nvPr/>
        </p:nvPicPr>
        <p:blipFill>
          <a:blip r:embed="rId3"/>
          <a:stretch>
            <a:fillRect/>
          </a:stretch>
        </p:blipFill>
        <p:spPr>
          <a:xfrm>
            <a:off x="6431694" y="2281077"/>
            <a:ext cx="2905530" cy="2295845"/>
          </a:xfrm>
          <a:prstGeom prst="rect">
            <a:avLst/>
          </a:prstGeom>
        </p:spPr>
      </p:pic>
    </p:spTree>
    <p:extLst>
      <p:ext uri="{BB962C8B-B14F-4D97-AF65-F5344CB8AC3E}">
        <p14:creationId xmlns:p14="http://schemas.microsoft.com/office/powerpoint/2010/main" val="3810847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나비오 PX4 설치(X)</a:t>
            </a:r>
            <a:endParaRPr/>
          </a:p>
        </p:txBody>
      </p:sp>
      <p:sp>
        <p:nvSpPr>
          <p:cNvPr id="661" name="Google Shape;661;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ko-KR" altLang="en-US" dirty="0"/>
              <a:t>필수 사항 아님</a:t>
            </a:r>
            <a:r>
              <a:rPr lang="en-US" altLang="ko-KR" dirty="0"/>
              <a:t>.</a:t>
            </a:r>
          </a:p>
          <a:p>
            <a:pPr marL="0" lvl="0" indent="0" algn="ctr" rtl="0">
              <a:lnSpc>
                <a:spcPct val="100000"/>
              </a:lnSpc>
              <a:spcBef>
                <a:spcPts val="0"/>
              </a:spcBef>
              <a:spcAft>
                <a:spcPts val="0"/>
              </a:spcAft>
              <a:buClr>
                <a:schemeClr val="dk1"/>
              </a:buClr>
              <a:buSzPts val="2400"/>
              <a:buNone/>
            </a:pPr>
            <a:endParaRPr lang="en-US" dirty="0"/>
          </a:p>
          <a:p>
            <a:pPr marL="0" lvl="0" indent="0" algn="ctr" rtl="0">
              <a:lnSpc>
                <a:spcPct val="100000"/>
              </a:lnSpc>
              <a:spcBef>
                <a:spcPts val="0"/>
              </a:spcBef>
              <a:spcAft>
                <a:spcPts val="0"/>
              </a:spcAft>
              <a:buClr>
                <a:schemeClr val="dk1"/>
              </a:buClr>
              <a:buSzPts val="2400"/>
              <a:buNone/>
            </a:pPr>
            <a:r>
              <a:rPr lang="en-US" dirty="0"/>
              <a:t>PX4 </a:t>
            </a:r>
            <a:r>
              <a:rPr lang="en-US" dirty="0" err="1"/>
              <a:t>소스</a:t>
            </a:r>
            <a:r>
              <a:rPr lang="en-US" dirty="0"/>
              <a:t> </a:t>
            </a:r>
            <a:r>
              <a:rPr lang="en-US" dirty="0" err="1"/>
              <a:t>빌드</a:t>
            </a:r>
            <a:endParaRPr dirty="0"/>
          </a:p>
          <a:p>
            <a:pPr marL="0" lvl="0" indent="0" algn="ctr" rtl="0">
              <a:lnSpc>
                <a:spcPct val="100000"/>
              </a:lnSpc>
              <a:spcBef>
                <a:spcPts val="0"/>
              </a:spcBef>
              <a:spcAft>
                <a:spcPts val="0"/>
              </a:spcAft>
              <a:buClr>
                <a:schemeClr val="dk1"/>
              </a:buClr>
              <a:buSzPts val="2400"/>
              <a:buNone/>
            </a:pPr>
            <a:r>
              <a:rPr lang="en-US" dirty="0"/>
              <a:t>PX4 </a:t>
            </a:r>
            <a:r>
              <a:rPr lang="en-US" dirty="0" err="1"/>
              <a:t>자동</a:t>
            </a:r>
            <a:r>
              <a:rPr lang="en-US" dirty="0"/>
              <a:t> 실행 </a:t>
            </a:r>
            <a:r>
              <a:rPr lang="en-US" dirty="0" err="1"/>
              <a:t>설정</a:t>
            </a:r>
            <a:endParaRPr dirty="0"/>
          </a:p>
        </p:txBody>
      </p:sp>
      <p:sp>
        <p:nvSpPr>
          <p:cNvPr id="662" name="Google Shape;662;p5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663" name="Google Shape;663;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1 </a:t>
            </a:r>
            <a:endParaRPr/>
          </a:p>
        </p:txBody>
      </p:sp>
      <p:sp>
        <p:nvSpPr>
          <p:cNvPr id="669" name="Google Shape;669;p53"/>
          <p:cNvSpPr txBox="1">
            <a:spLocks noGrp="1"/>
          </p:cNvSpPr>
          <p:nvPr>
            <p:ph type="body" idx="1"/>
          </p:nvPr>
        </p:nvSpPr>
        <p:spPr>
          <a:xfrm>
            <a:off x="681038" y="1255271"/>
            <a:ext cx="8915723" cy="492169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2400"/>
              <a:buAutoNum type="arabicPeriod"/>
            </a:pPr>
            <a:r>
              <a:rPr lang="en-US" sz="2400"/>
              <a:t>문서</a:t>
            </a:r>
            <a:endParaRPr sz="2400"/>
          </a:p>
          <a:p>
            <a:pPr marL="685800" lvl="1" indent="-228600" algn="l" rtl="0">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sz="2400"/>
          </a:p>
          <a:p>
            <a:pPr marL="514350" lvl="0" indent="-514350" algn="l" rtl="0">
              <a:lnSpc>
                <a:spcPct val="100000"/>
              </a:lnSpc>
              <a:spcBef>
                <a:spcPts val="1000"/>
              </a:spcBef>
              <a:spcAft>
                <a:spcPts val="0"/>
              </a:spcAft>
              <a:buClr>
                <a:schemeClr val="dk1"/>
              </a:buClr>
              <a:buSzPts val="2400"/>
              <a:buAutoNum type="arabicPeriod"/>
            </a:pPr>
            <a:r>
              <a:rPr lang="en-US" sz="2400"/>
              <a:t>Changing hostnames</a:t>
            </a:r>
            <a:endParaRPr sz="2400"/>
          </a:p>
          <a:p>
            <a:pPr marL="514350" lvl="0" indent="-514350" algn="l" rtl="0">
              <a:lnSpc>
                <a:spcPct val="100000"/>
              </a:lnSpc>
              <a:spcBef>
                <a:spcPts val="1000"/>
              </a:spcBef>
              <a:spcAft>
                <a:spcPts val="0"/>
              </a:spcAft>
              <a:buClr>
                <a:schemeClr val="dk1"/>
              </a:buClr>
              <a:buSzPts val="2400"/>
              <a:buAutoNum type="arabicPeriod"/>
            </a:pPr>
            <a:r>
              <a:rPr lang="en-US" sz="2400"/>
              <a:t>Setting up Avahi (Zeroconf)</a:t>
            </a:r>
            <a:endParaRPr sz="2400"/>
          </a:p>
          <a:p>
            <a:pPr marL="685800" lvl="1" indent="-228600" algn="l" rtl="0">
              <a:lnSpc>
                <a:spcPct val="100000"/>
              </a:lnSpc>
              <a:spcBef>
                <a:spcPts val="500"/>
              </a:spcBef>
              <a:spcAft>
                <a:spcPts val="0"/>
              </a:spcAft>
              <a:buClr>
                <a:schemeClr val="dk1"/>
              </a:buClr>
              <a:buSzPts val="2400"/>
              <a:buChar char="•"/>
            </a:pPr>
            <a:r>
              <a:rPr lang="en-US" sz="2400"/>
              <a:t>sudo usermod -a -G dialout $USER</a:t>
            </a:r>
            <a:endParaRPr sz="2400"/>
          </a:p>
          <a:p>
            <a:pPr marL="685800" lvl="1" indent="-228600" algn="l" rtl="0">
              <a:lnSpc>
                <a:spcPct val="100000"/>
              </a:lnSpc>
              <a:spcBef>
                <a:spcPts val="500"/>
              </a:spcBef>
              <a:spcAft>
                <a:spcPts val="0"/>
              </a:spcAft>
              <a:buClr>
                <a:schemeClr val="dk1"/>
              </a:buClr>
              <a:buSzPts val="2400"/>
              <a:buChar char="•"/>
            </a:pPr>
            <a:r>
              <a:rPr lang="en-US" sz="2400"/>
              <a:t>sudo apt install avahi-daemon insserv -y</a:t>
            </a:r>
            <a:endParaRPr sz="2400"/>
          </a:p>
          <a:p>
            <a:pPr marL="685800" lvl="1" indent="-228600" algn="l" rtl="0">
              <a:lnSpc>
                <a:spcPct val="100000"/>
              </a:lnSpc>
              <a:spcBef>
                <a:spcPts val="500"/>
              </a:spcBef>
              <a:spcAft>
                <a:spcPts val="0"/>
              </a:spcAft>
              <a:buClr>
                <a:schemeClr val="dk1"/>
              </a:buClr>
              <a:buSzPts val="2400"/>
              <a:buChar char="•"/>
            </a:pPr>
            <a:r>
              <a:rPr lang="en-US" sz="2400"/>
              <a:t>sudo insserv avahi-daemon</a:t>
            </a:r>
            <a:endParaRPr sz="2400"/>
          </a:p>
          <a:p>
            <a:pPr marL="685800" lvl="1" indent="-228600" algn="l" rtl="0">
              <a:lnSpc>
                <a:spcPct val="100000"/>
              </a:lnSpc>
              <a:spcBef>
                <a:spcPts val="500"/>
              </a:spcBef>
              <a:spcAft>
                <a:spcPts val="0"/>
              </a:spcAft>
              <a:buClr>
                <a:schemeClr val="dk1"/>
              </a:buClr>
              <a:buSzPts val="2400"/>
              <a:buChar char="•"/>
            </a:pPr>
            <a:r>
              <a:rPr lang="en-US" sz="2400"/>
              <a:t>sudo apt install python-jinja2 -y</a:t>
            </a:r>
            <a:endParaRPr sz="2400"/>
          </a:p>
          <a:p>
            <a:pPr marL="685800" lvl="1" indent="-228600" algn="l" rtl="0">
              <a:lnSpc>
                <a:spcPct val="100000"/>
              </a:lnSpc>
              <a:spcBef>
                <a:spcPts val="500"/>
              </a:spcBef>
              <a:spcAft>
                <a:spcPts val="0"/>
              </a:spcAft>
              <a:buClr>
                <a:schemeClr val="dk1"/>
              </a:buClr>
              <a:buSzPts val="2400"/>
              <a:buChar char="•"/>
            </a:pPr>
            <a:r>
              <a:rPr lang="en-US" sz="2400"/>
              <a:t>sudo apt install cmake python-empy -y</a:t>
            </a:r>
            <a:endParaRPr/>
          </a:p>
          <a:p>
            <a:pPr marL="685800" lvl="1" indent="-228600" algn="l" rtl="0">
              <a:lnSpc>
                <a:spcPct val="100000"/>
              </a:lnSpc>
              <a:spcBef>
                <a:spcPts val="500"/>
              </a:spcBef>
              <a:spcAft>
                <a:spcPts val="0"/>
              </a:spcAft>
              <a:buClr>
                <a:schemeClr val="dk1"/>
              </a:buClr>
              <a:buSzPts val="2400"/>
              <a:buChar char="•"/>
            </a:pPr>
            <a:r>
              <a:rPr lang="en-US" sz="2400"/>
              <a:t>sudo apt install python-pip -y</a:t>
            </a:r>
            <a:endParaRPr sz="2400"/>
          </a:p>
          <a:p>
            <a:pPr marL="685800" lvl="1" indent="-228600" algn="l" rtl="0">
              <a:lnSpc>
                <a:spcPct val="100000"/>
              </a:lnSpc>
              <a:spcBef>
                <a:spcPts val="500"/>
              </a:spcBef>
              <a:spcAft>
                <a:spcPts val="0"/>
              </a:spcAft>
              <a:buClr>
                <a:schemeClr val="dk1"/>
              </a:buClr>
              <a:buSzPts val="2400"/>
              <a:buChar char="•"/>
            </a:pPr>
            <a:r>
              <a:rPr lang="en-US" sz="2400"/>
              <a:t>sudo pip install numpy toml pyyaml</a:t>
            </a:r>
            <a:endParaRPr sz="2400"/>
          </a:p>
          <a:p>
            <a:pPr marL="514350" lvl="0" indent="-361950" algn="l" rtl="0">
              <a:lnSpc>
                <a:spcPct val="100000"/>
              </a:lnSpc>
              <a:spcBef>
                <a:spcPts val="1000"/>
              </a:spcBef>
              <a:spcAft>
                <a:spcPts val="0"/>
              </a:spcAft>
              <a:buClr>
                <a:schemeClr val="dk1"/>
              </a:buClr>
              <a:buSzPts val="2400"/>
              <a:buNone/>
            </a:pPr>
            <a:endParaRPr sz="2400"/>
          </a:p>
          <a:p>
            <a:pPr marL="685800" lvl="1" indent="-76200" algn="l" rtl="0">
              <a:lnSpc>
                <a:spcPct val="100000"/>
              </a:lnSpc>
              <a:spcBef>
                <a:spcPts val="500"/>
              </a:spcBef>
              <a:spcAft>
                <a:spcPts val="0"/>
              </a:spcAft>
              <a:buClr>
                <a:schemeClr val="dk1"/>
              </a:buClr>
              <a:buSzPts val="2400"/>
              <a:buNone/>
            </a:pP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670" name="Google Shape;670;p5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671" name="Google Shape;671;p5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5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2 </a:t>
            </a:r>
            <a:endParaRPr/>
          </a:p>
        </p:txBody>
      </p:sp>
      <p:sp>
        <p:nvSpPr>
          <p:cNvPr id="677" name="Google Shape;677;p54"/>
          <p:cNvSpPr txBox="1">
            <a:spLocks noGrp="1"/>
          </p:cNvSpPr>
          <p:nvPr>
            <p:ph type="body" idx="1"/>
          </p:nvPr>
        </p:nvSpPr>
        <p:spPr>
          <a:xfrm>
            <a:off x="340519" y="1326292"/>
            <a:ext cx="9224962"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marL="742950" lvl="1" indent="-285750" algn="l" rtl="0">
              <a:lnSpc>
                <a:spcPct val="80000"/>
              </a:lnSpc>
              <a:spcBef>
                <a:spcPts val="500"/>
              </a:spcBef>
              <a:spcAft>
                <a:spcPts val="0"/>
              </a:spcAft>
              <a:buClr>
                <a:srgbClr val="000000"/>
              </a:buClr>
              <a:buSzPts val="1665"/>
              <a:buFont typeface="Noto Sans Symbols"/>
              <a:buChar char="⮚"/>
            </a:pPr>
            <a:r>
              <a:rPr lang="en-US" sz="1665">
                <a:solidFill>
                  <a:srgbClr val="000000"/>
                </a:solidFill>
              </a:rPr>
              <a:t>wget https://raw.githubusercontent.com/PX4/Devguide/v1.9.0/build_scripts/ubuntu_sim_nuttx.sh</a:t>
            </a:r>
            <a:endParaRPr/>
          </a:p>
          <a:p>
            <a:pPr marL="742950" lvl="1" indent="-285750" algn="l" rtl="0">
              <a:lnSpc>
                <a:spcPct val="80000"/>
              </a:lnSpc>
              <a:spcBef>
                <a:spcPts val="500"/>
              </a:spcBef>
              <a:spcAft>
                <a:spcPts val="0"/>
              </a:spcAft>
              <a:buClr>
                <a:srgbClr val="000000"/>
              </a:buClr>
              <a:buSzPts val="1665"/>
              <a:buFont typeface="Noto Sans Symbols"/>
              <a:buChar char="⮚"/>
            </a:pPr>
            <a:r>
              <a:rPr lang="en-US" sz="1665">
                <a:solidFill>
                  <a:srgbClr val="000000"/>
                </a:solidFill>
              </a:rPr>
              <a:t>source ./ubuntu_sim_nuttx.sh</a:t>
            </a:r>
            <a:endParaRPr/>
          </a:p>
          <a:p>
            <a:pPr marL="514350" lvl="0" indent="-514350" algn="l" rtl="0">
              <a:lnSpc>
                <a:spcPct val="8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marL="742950" lvl="1" indent="-285750" algn="l" rtl="0">
              <a:lnSpc>
                <a:spcPct val="80000"/>
              </a:lnSpc>
              <a:spcBef>
                <a:spcPts val="500"/>
              </a:spcBef>
              <a:spcAft>
                <a:spcPts val="0"/>
              </a:spcAft>
              <a:buClr>
                <a:srgbClr val="000000"/>
              </a:buClr>
              <a:buSzPts val="1665"/>
              <a:buFont typeface="Noto Sans Symbols"/>
              <a:buChar char="⮚"/>
            </a:pPr>
            <a:r>
              <a:rPr lang="en-US" sz="1665">
                <a:solidFill>
                  <a:srgbClr val="000000"/>
                </a:solidFill>
              </a:rPr>
              <a:t>cd  ~/src/Firmware</a:t>
            </a:r>
            <a:endParaRPr/>
          </a:p>
          <a:p>
            <a:pPr marL="514350" lvl="0" indent="-514350" algn="l" rtl="0">
              <a:lnSpc>
                <a:spcPct val="8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marL="742950" lvl="1" indent="-285750" algn="l" rtl="0">
              <a:lnSpc>
                <a:spcPct val="80000"/>
              </a:lnSpc>
              <a:spcBef>
                <a:spcPts val="500"/>
              </a:spcBef>
              <a:spcAft>
                <a:spcPts val="0"/>
              </a:spcAft>
              <a:buClr>
                <a:srgbClr val="000000"/>
              </a:buClr>
              <a:buSzPts val="1665"/>
              <a:buFont typeface="Noto Sans Symbols"/>
              <a:buChar char="⮚"/>
            </a:pPr>
            <a:r>
              <a:rPr lang="en-US" sz="1665">
                <a:solidFill>
                  <a:srgbClr val="000000"/>
                </a:solidFill>
              </a:rPr>
              <a:t>git pull</a:t>
            </a:r>
            <a:endParaRPr/>
          </a:p>
          <a:p>
            <a:pPr marL="742950" lvl="1" indent="-285750" algn="l" rtl="0">
              <a:lnSpc>
                <a:spcPct val="80000"/>
              </a:lnSpc>
              <a:spcBef>
                <a:spcPts val="500"/>
              </a:spcBef>
              <a:spcAft>
                <a:spcPts val="0"/>
              </a:spcAft>
              <a:buClr>
                <a:srgbClr val="000000"/>
              </a:buClr>
              <a:buSzPts val="1665"/>
              <a:buFont typeface="Noto Sans Symbols"/>
              <a:buChar char="⮚"/>
            </a:pPr>
            <a:r>
              <a:rPr lang="en-US" sz="1665">
                <a:solidFill>
                  <a:srgbClr val="000000"/>
                </a:solidFill>
              </a:rPr>
              <a:t>git submodule sync  --recursive</a:t>
            </a:r>
            <a:endParaRPr/>
          </a:p>
          <a:p>
            <a:pPr marL="742950" lvl="1" indent="-285750" algn="l" rtl="0">
              <a:lnSpc>
                <a:spcPct val="80000"/>
              </a:lnSpc>
              <a:spcBef>
                <a:spcPts val="500"/>
              </a:spcBef>
              <a:spcAft>
                <a:spcPts val="0"/>
              </a:spcAft>
              <a:buClr>
                <a:srgbClr val="000000"/>
              </a:buClr>
              <a:buSzPts val="1665"/>
              <a:buFont typeface="Noto Sans Symbols"/>
              <a:buChar char="⮚"/>
            </a:pPr>
            <a:r>
              <a:rPr lang="en-US" sz="1665">
                <a:solidFill>
                  <a:srgbClr val="000000"/>
                </a:solidFill>
              </a:rPr>
              <a:t>git submodule update  --init --recursive</a:t>
            </a:r>
            <a:endParaRPr sz="1665"/>
          </a:p>
          <a:p>
            <a:pPr marL="514350" lvl="0" indent="-514350" algn="l" rtl="0">
              <a:lnSpc>
                <a:spcPct val="80000"/>
              </a:lnSpc>
              <a:spcBef>
                <a:spcPts val="1000"/>
              </a:spcBef>
              <a:spcAft>
                <a:spcPts val="0"/>
              </a:spcAft>
              <a:buClr>
                <a:schemeClr val="dk1"/>
              </a:buClr>
              <a:buSzPts val="1665"/>
              <a:buAutoNum type="arabicPeriod"/>
            </a:pPr>
            <a:r>
              <a:rPr lang="en-US" sz="1665"/>
              <a:t>빌드</a:t>
            </a:r>
            <a:endParaRPr sz="1665"/>
          </a:p>
          <a:p>
            <a:pPr marL="742950" lvl="1" indent="-285750" algn="l" rtl="0">
              <a:lnSpc>
                <a:spcPct val="80000"/>
              </a:lnSpc>
              <a:spcBef>
                <a:spcPts val="500"/>
              </a:spcBef>
              <a:spcAft>
                <a:spcPts val="0"/>
              </a:spcAft>
              <a:buClr>
                <a:schemeClr val="dk1"/>
              </a:buClr>
              <a:buSzPts val="1665"/>
              <a:buFont typeface="Noto Sans Symbols"/>
              <a:buChar char="⮚"/>
            </a:pPr>
            <a:r>
              <a:rPr lang="en-US" sz="1665"/>
              <a:t>make emlid_navio2_native</a:t>
            </a:r>
            <a:endParaRPr/>
          </a:p>
          <a:p>
            <a:pPr marL="514350" lvl="0" indent="-514350" algn="l" rtl="0">
              <a:lnSpc>
                <a:spcPct val="80000"/>
              </a:lnSpc>
              <a:spcBef>
                <a:spcPts val="1000"/>
              </a:spcBef>
              <a:spcAft>
                <a:spcPts val="0"/>
              </a:spcAft>
              <a:buClr>
                <a:schemeClr val="dk1"/>
              </a:buClr>
              <a:buSzPts val="1665"/>
              <a:buAutoNum type="arabicPeriod"/>
            </a:pPr>
            <a:r>
              <a:rPr lang="en-US" sz="1665"/>
              <a:t>실행</a:t>
            </a:r>
            <a:endParaRPr sz="1665"/>
          </a:p>
          <a:p>
            <a:pPr marL="742950" lvl="1" indent="-285750" algn="l" rtl="0">
              <a:lnSpc>
                <a:spcPct val="80000"/>
              </a:lnSpc>
              <a:spcBef>
                <a:spcPts val="500"/>
              </a:spcBef>
              <a:spcAft>
                <a:spcPts val="0"/>
              </a:spcAft>
              <a:buClr>
                <a:schemeClr val="dk1"/>
              </a:buClr>
              <a:buSzPts val="1665"/>
              <a:buFont typeface="Noto Sans Symbols"/>
              <a:buChar char="⮚"/>
            </a:pPr>
            <a:r>
              <a:rPr lang="en-US" sz="1665"/>
              <a:t>cd ~/src/Firmware</a:t>
            </a:r>
            <a:endParaRPr/>
          </a:p>
          <a:p>
            <a:pPr marL="742950" lvl="1" indent="-285750" algn="l" rtl="0">
              <a:lnSpc>
                <a:spcPct val="80000"/>
              </a:lnSpc>
              <a:spcBef>
                <a:spcPts val="500"/>
              </a:spcBef>
              <a:spcAft>
                <a:spcPts val="0"/>
              </a:spcAft>
              <a:buClr>
                <a:schemeClr val="dk1"/>
              </a:buClr>
              <a:buSzPts val="1665"/>
              <a:buFont typeface="Noto Sans Symbols"/>
              <a:buChar char="⮚"/>
            </a:pPr>
            <a:r>
              <a:rPr lang="en-US" sz="1665"/>
              <a:t>sudo killall arducopter</a:t>
            </a:r>
            <a:endParaRPr/>
          </a:p>
          <a:p>
            <a:pPr marL="742950" lvl="1" indent="-285750" algn="l" rtl="0">
              <a:lnSpc>
                <a:spcPct val="80000"/>
              </a:lnSpc>
              <a:spcBef>
                <a:spcPts val="500"/>
              </a:spcBef>
              <a:spcAft>
                <a:spcPts val="0"/>
              </a:spcAft>
              <a:buClr>
                <a:schemeClr val="dk1"/>
              </a:buClr>
              <a:buSzPts val="1665"/>
              <a:buFont typeface="Noto Sans Symbols"/>
              <a:buChar char="⮚"/>
            </a:pPr>
            <a:r>
              <a:rPr lang="en-US" sz="1665"/>
              <a:t>sudo ./build/emlid_navio2_native/bin/px4 -s ./posix-configs/rpi/px4.config</a:t>
            </a:r>
            <a:endParaRPr/>
          </a:p>
          <a:p>
            <a:pPr marL="514350" lvl="0" indent="-408622" algn="l" rtl="0">
              <a:lnSpc>
                <a:spcPct val="80000"/>
              </a:lnSpc>
              <a:spcBef>
                <a:spcPts val="1000"/>
              </a:spcBef>
              <a:spcAft>
                <a:spcPts val="0"/>
              </a:spcAft>
              <a:buClr>
                <a:schemeClr val="dk1"/>
              </a:buClr>
              <a:buSzPts val="1665"/>
              <a:buNone/>
            </a:pPr>
            <a:endParaRPr sz="1665"/>
          </a:p>
          <a:p>
            <a:pPr marL="685800" lvl="1" indent="-122872" algn="l" rtl="0">
              <a:lnSpc>
                <a:spcPct val="80000"/>
              </a:lnSpc>
              <a:spcBef>
                <a:spcPts val="500"/>
              </a:spcBef>
              <a:spcAft>
                <a:spcPts val="0"/>
              </a:spcAft>
              <a:buClr>
                <a:schemeClr val="dk1"/>
              </a:buClr>
              <a:buSzPts val="1665"/>
              <a:buNone/>
            </a:pPr>
            <a:endParaRPr sz="1665"/>
          </a:p>
          <a:p>
            <a:pPr marL="514350" lvl="0" indent="-408622" algn="l" rtl="0">
              <a:lnSpc>
                <a:spcPct val="80000"/>
              </a:lnSpc>
              <a:spcBef>
                <a:spcPts val="1000"/>
              </a:spcBef>
              <a:spcAft>
                <a:spcPts val="0"/>
              </a:spcAft>
              <a:buClr>
                <a:schemeClr val="dk1"/>
              </a:buClr>
              <a:buSzPts val="1665"/>
              <a:buNone/>
            </a:pPr>
            <a:endParaRPr sz="1665"/>
          </a:p>
        </p:txBody>
      </p:sp>
      <p:sp>
        <p:nvSpPr>
          <p:cNvPr id="678" name="Google Shape;678;p5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679" name="Google Shape;679;p5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자동 실행 설정</a:t>
            </a:r>
            <a:endParaRPr/>
          </a:p>
        </p:txBody>
      </p:sp>
      <p:sp>
        <p:nvSpPr>
          <p:cNvPr id="685" name="Google Shape;685;p5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vi /etc/rc.local</a:t>
            </a:r>
            <a:endParaRPr/>
          </a:p>
          <a:p>
            <a:pPr marL="685800" lvl="1" indent="-228600" algn="l" rtl="0">
              <a:lnSpc>
                <a:spcPct val="100000"/>
              </a:lnSpc>
              <a:spcBef>
                <a:spcPts val="500"/>
              </a:spcBef>
              <a:spcAft>
                <a:spcPts val="0"/>
              </a:spcAft>
              <a:buClr>
                <a:schemeClr val="dk1"/>
              </a:buClr>
              <a:buSzPts val="2000"/>
              <a:buChar char="•"/>
            </a:pPr>
            <a:r>
              <a:rPr lang="en-US" sz="2000"/>
              <a:t>systemctl stop arducopter</a:t>
            </a:r>
            <a:endParaRPr/>
          </a:p>
          <a:p>
            <a:pPr marL="685800" lvl="1" indent="-228600" algn="l" rtl="0">
              <a:lnSpc>
                <a:spcPct val="100000"/>
              </a:lnSpc>
              <a:spcBef>
                <a:spcPts val="500"/>
              </a:spcBef>
              <a:spcAft>
                <a:spcPts val="0"/>
              </a:spcAft>
              <a:buClr>
                <a:schemeClr val="dk1"/>
              </a:buClr>
              <a:buSzPts val="2000"/>
              <a:buChar char="•"/>
            </a:pPr>
            <a:r>
              <a:rPr lang="en-US" sz="2000"/>
              <a:t>killall arducopter</a:t>
            </a:r>
            <a:endParaRPr sz="2000"/>
          </a:p>
          <a:p>
            <a:pPr marL="685800" lvl="1" indent="-228600" algn="l" rtl="0">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86" name="Google Shape;686;p5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687" name="Google Shape;687;p5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9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영상 전송</a:t>
            </a:r>
            <a:endParaRPr/>
          </a:p>
        </p:txBody>
      </p:sp>
      <p:sp>
        <p:nvSpPr>
          <p:cNvPr id="693" name="Google Shape;693;p9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1000"/>
              </a:spcBef>
              <a:spcAft>
                <a:spcPts val="0"/>
              </a:spcAft>
              <a:buClr>
                <a:schemeClr val="dk1"/>
              </a:buClr>
              <a:buSzPts val="2400"/>
              <a:buNone/>
            </a:pPr>
            <a:r>
              <a:rPr lang="en-US"/>
              <a:t>비디오 장치 설정</a:t>
            </a:r>
            <a:endParaRPr/>
          </a:p>
          <a:p>
            <a:pPr marL="457200" lvl="0" indent="-228600" algn="ctr" rtl="0">
              <a:lnSpc>
                <a:spcPct val="100000"/>
              </a:lnSpc>
              <a:spcBef>
                <a:spcPts val="1000"/>
              </a:spcBef>
              <a:spcAft>
                <a:spcPts val="0"/>
              </a:spcAft>
              <a:buClr>
                <a:schemeClr val="dk1"/>
              </a:buClr>
              <a:buSzPts val="2400"/>
              <a:buNone/>
            </a:pPr>
            <a:r>
              <a:rPr lang="en-US"/>
              <a:t>GStream</a:t>
            </a:r>
            <a:endParaRPr/>
          </a:p>
          <a:p>
            <a:pPr marL="457200" lvl="0" indent="-228600" algn="ctr" rtl="0">
              <a:lnSpc>
                <a:spcPct val="100000"/>
              </a:lnSpc>
              <a:spcBef>
                <a:spcPts val="1000"/>
              </a:spcBef>
              <a:spcAft>
                <a:spcPts val="0"/>
              </a:spcAft>
              <a:buClr>
                <a:schemeClr val="dk1"/>
              </a:buClr>
              <a:buSzPts val="2400"/>
              <a:buNone/>
            </a:pPr>
            <a:r>
              <a:rPr lang="en-US"/>
              <a:t>MJPEG-Streamer</a:t>
            </a:r>
            <a:endParaRPr/>
          </a:p>
          <a:p>
            <a:pPr marL="457200" lvl="0" indent="-228600" algn="ctr" rtl="0">
              <a:lnSpc>
                <a:spcPct val="100000"/>
              </a:lnSpc>
              <a:spcBef>
                <a:spcPts val="1000"/>
              </a:spcBef>
              <a:spcAft>
                <a:spcPts val="0"/>
              </a:spcAft>
              <a:buClr>
                <a:schemeClr val="dk1"/>
              </a:buClr>
              <a:buSzPts val="2400"/>
              <a:buNone/>
            </a:pPr>
            <a:r>
              <a:rPr lang="en-US"/>
              <a:t>Raspivid</a:t>
            </a:r>
            <a:endParaRPr/>
          </a:p>
        </p:txBody>
      </p:sp>
      <p:sp>
        <p:nvSpPr>
          <p:cNvPr id="694" name="Google Shape;694;p9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sp>
        <p:nvSpPr>
          <p:cNvPr id="695" name="Google Shape;695;p9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7"/>
          <p:cNvSpPr txBox="1">
            <a:spLocks noGrp="1"/>
          </p:cNvSpPr>
          <p:nvPr>
            <p:ph type="title"/>
          </p:nvPr>
        </p:nvSpPr>
        <p:spPr>
          <a:xfrm>
            <a:off x="681038" y="365128"/>
            <a:ext cx="8544000" cy="722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0"/>
              <a:t>Raspberry PI2 비디오 장치 설정</a:t>
            </a:r>
            <a:endParaRPr/>
          </a:p>
        </p:txBody>
      </p:sp>
      <p:sp>
        <p:nvSpPr>
          <p:cNvPr id="701" name="Google Shape;701;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Enable camera options require a reboot to take effect.</a:t>
            </a:r>
            <a:endParaRPr/>
          </a:p>
          <a:p>
            <a:pPr marL="914400" lvl="1" indent="-342900" algn="l" rtl="0">
              <a:lnSpc>
                <a:spcPct val="100000"/>
              </a:lnSpc>
              <a:spcBef>
                <a:spcPts val="500"/>
              </a:spcBef>
              <a:spcAft>
                <a:spcPts val="0"/>
              </a:spcAft>
              <a:buSzPts val="1800"/>
              <a:buFont typeface="Times New Roman"/>
              <a:buChar char="$"/>
            </a:pPr>
            <a:r>
              <a:rPr lang="en-US"/>
              <a:t>sudo raspi-config</a:t>
            </a:r>
            <a:endParaRPr/>
          </a:p>
          <a:p>
            <a:pPr marL="457200" lvl="0" indent="-342900" algn="l" rtl="0">
              <a:lnSpc>
                <a:spcPct val="100000"/>
              </a:lnSpc>
              <a:spcBef>
                <a:spcPts val="500"/>
              </a:spcBef>
              <a:spcAft>
                <a:spcPts val="0"/>
              </a:spcAft>
              <a:buSzPts val="1800"/>
              <a:buAutoNum type="arabicPeriod"/>
            </a:pPr>
            <a:r>
              <a:rPr lang="en-US"/>
              <a:t>비디오 장치 설정</a:t>
            </a:r>
            <a:endParaRPr/>
          </a:p>
          <a:p>
            <a:pPr marL="914400" lvl="1" indent="-342900" algn="l" rtl="0">
              <a:lnSpc>
                <a:spcPct val="100000"/>
              </a:lnSpc>
              <a:spcBef>
                <a:spcPts val="500"/>
              </a:spcBef>
              <a:spcAft>
                <a:spcPts val="0"/>
              </a:spcAft>
              <a:buSzPts val="1800"/>
              <a:buFont typeface="Times New Roman"/>
              <a:buChar char="$"/>
            </a:pPr>
            <a:r>
              <a:rPr lang="en-US"/>
              <a:t>sudo modprobe bcm2835-v4l2 </a:t>
            </a:r>
            <a:endParaRPr/>
          </a:p>
          <a:p>
            <a:pPr marL="457200" lvl="0" indent="-342900" algn="l" rtl="0">
              <a:lnSpc>
                <a:spcPct val="100000"/>
              </a:lnSpc>
              <a:spcBef>
                <a:spcPts val="1000"/>
              </a:spcBef>
              <a:spcAft>
                <a:spcPts val="0"/>
              </a:spcAft>
              <a:buClr>
                <a:schemeClr val="dk1"/>
              </a:buClr>
              <a:buSzPts val="1800"/>
              <a:buAutoNum type="arabicPeriod"/>
            </a:pPr>
            <a:r>
              <a:rPr lang="en-US"/>
              <a:t>비디오 장치 확인</a:t>
            </a:r>
            <a:endParaRPr/>
          </a:p>
          <a:p>
            <a:pPr marL="914400" lvl="1" indent="-342900" algn="l" rtl="0">
              <a:lnSpc>
                <a:spcPct val="100000"/>
              </a:lnSpc>
              <a:spcBef>
                <a:spcPts val="500"/>
              </a:spcBef>
              <a:spcAft>
                <a:spcPts val="0"/>
              </a:spcAft>
              <a:buSzPts val="1800"/>
              <a:buFont typeface="Times New Roman"/>
              <a:buChar char="$"/>
            </a:pPr>
            <a:r>
              <a:rPr lang="en-US"/>
              <a:t>ls /dev/video*</a:t>
            </a:r>
            <a:endParaRPr/>
          </a:p>
          <a:p>
            <a:pPr marL="457200" lvl="0" indent="-342900" algn="l" rtl="0">
              <a:lnSpc>
                <a:spcPct val="100000"/>
              </a:lnSpc>
              <a:spcBef>
                <a:spcPts val="1000"/>
              </a:spcBef>
              <a:spcAft>
                <a:spcPts val="0"/>
              </a:spcAft>
              <a:buSzPts val="1800"/>
              <a:buAutoNum type="arabicPeriod"/>
            </a:pPr>
            <a:r>
              <a:rPr lang="en-US"/>
              <a:t>아래의 명령어로 카메라 정상 작동을 확인한다.</a:t>
            </a:r>
            <a:endParaRPr/>
          </a:p>
          <a:p>
            <a:pPr marL="914400" lvl="1" indent="-342900" algn="l" rtl="0">
              <a:lnSpc>
                <a:spcPct val="100000"/>
              </a:lnSpc>
              <a:spcBef>
                <a:spcPts val="500"/>
              </a:spcBef>
              <a:spcAft>
                <a:spcPts val="0"/>
              </a:spcAft>
              <a:buSzPts val="1800"/>
              <a:buChar char="•"/>
            </a:pPr>
            <a:r>
              <a:rPr lang="en-US"/>
              <a:t>raspistill –o cam.jpg</a:t>
            </a:r>
            <a:endParaRPr/>
          </a:p>
          <a:p>
            <a:pPr marL="457200" lvl="0" indent="-228600" algn="l" rtl="0">
              <a:lnSpc>
                <a:spcPct val="100000"/>
              </a:lnSpc>
              <a:spcBef>
                <a:spcPts val="1000"/>
              </a:spcBef>
              <a:spcAft>
                <a:spcPts val="0"/>
              </a:spcAft>
              <a:buSzPts val="1800"/>
              <a:buFont typeface="Times New Roman"/>
              <a:buNone/>
            </a:pPr>
            <a:endParaRPr/>
          </a:p>
          <a:p>
            <a:pPr marL="457200" lvl="0" indent="-228600" algn="l" rtl="0">
              <a:lnSpc>
                <a:spcPct val="100000"/>
              </a:lnSpc>
              <a:spcBef>
                <a:spcPts val="1000"/>
              </a:spcBef>
              <a:spcAft>
                <a:spcPts val="0"/>
              </a:spcAft>
              <a:buClr>
                <a:schemeClr val="dk1"/>
              </a:buClr>
              <a:buSzPts val="1800"/>
              <a:buNone/>
            </a:pPr>
            <a:endParaRPr/>
          </a:p>
        </p:txBody>
      </p:sp>
      <p:sp>
        <p:nvSpPr>
          <p:cNvPr id="702" name="Google Shape;702;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sp>
        <p:nvSpPr>
          <p:cNvPr id="703" name="Google Shape;703;p9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9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Qground Video 사용 설정</a:t>
            </a:r>
            <a:endParaRPr/>
          </a:p>
        </p:txBody>
      </p:sp>
      <p:sp>
        <p:nvSpPr>
          <p:cNvPr id="709" name="Google Shape;709;p9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pic>
        <p:nvPicPr>
          <p:cNvPr id="710" name="Google Shape;710;p99"/>
          <p:cNvPicPr preferRelativeResize="0"/>
          <p:nvPr/>
        </p:nvPicPr>
        <p:blipFill rotWithShape="1">
          <a:blip r:embed="rId3">
            <a:alphaModFix/>
          </a:blip>
          <a:srcRect/>
          <a:stretch/>
        </p:blipFill>
        <p:spPr>
          <a:xfrm>
            <a:off x="1723184" y="1734598"/>
            <a:ext cx="6811326" cy="4115374"/>
          </a:xfrm>
          <a:prstGeom prst="rect">
            <a:avLst/>
          </a:prstGeom>
          <a:noFill/>
          <a:ln>
            <a:noFill/>
          </a:ln>
        </p:spPr>
      </p:pic>
      <p:sp>
        <p:nvSpPr>
          <p:cNvPr id="711" name="Google Shape;711;p99"/>
          <p:cNvSpPr/>
          <p:nvPr/>
        </p:nvSpPr>
        <p:spPr>
          <a:xfrm>
            <a:off x="4953000" y="3675185"/>
            <a:ext cx="3135923" cy="1310053"/>
          </a:xfrm>
          <a:prstGeom prst="rect">
            <a:avLst/>
          </a:prstGeom>
          <a:noFill/>
          <a:ln w="571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2" name="Google Shape;712;p99"/>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100"/>
          <p:cNvPicPr preferRelativeResize="0"/>
          <p:nvPr/>
        </p:nvPicPr>
        <p:blipFill rotWithShape="1">
          <a:blip r:embed="rId3">
            <a:alphaModFix/>
          </a:blip>
          <a:srcRect/>
          <a:stretch/>
        </p:blipFill>
        <p:spPr>
          <a:xfrm>
            <a:off x="1534280" y="3978280"/>
            <a:ext cx="3418720" cy="2378072"/>
          </a:xfrm>
          <a:prstGeom prst="rect">
            <a:avLst/>
          </a:prstGeom>
          <a:noFill/>
          <a:ln w="9525" cap="flat" cmpd="sng">
            <a:solidFill>
              <a:schemeClr val="accent1"/>
            </a:solidFill>
            <a:prstDash val="solid"/>
            <a:round/>
            <a:headEnd type="none" w="sm" len="sm"/>
            <a:tailEnd type="none" w="sm" len="sm"/>
          </a:ln>
        </p:spPr>
      </p:pic>
      <p:sp>
        <p:nvSpPr>
          <p:cNvPr id="718" name="Google Shape;718;p10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Gstream 동영상 서비스 방법</a:t>
            </a:r>
            <a:endParaRPr/>
          </a:p>
        </p:txBody>
      </p:sp>
      <p:sp>
        <p:nvSpPr>
          <p:cNvPr id="719" name="Google Shape;719;p100"/>
          <p:cNvSpPr txBox="1">
            <a:spLocks noGrp="1"/>
          </p:cNvSpPr>
          <p:nvPr>
            <p:ph type="body" idx="1"/>
          </p:nvPr>
        </p:nvSpPr>
        <p:spPr>
          <a:xfrm>
            <a:off x="681038" y="1255272"/>
            <a:ext cx="8543925" cy="2305614"/>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AutoNum type="arabicPeriod"/>
            </a:pPr>
            <a:r>
              <a:rPr lang="en-US" sz="2400"/>
              <a:t>관제소프트웨어(QGroundControl 또는 MissionPlanner) 를 먼저 실행한다.</a:t>
            </a:r>
            <a:endParaRPr/>
          </a:p>
          <a:p>
            <a:pPr marL="457200" lvl="0" indent="-342900" algn="l" rtl="0">
              <a:lnSpc>
                <a:spcPct val="90000"/>
              </a:lnSpc>
              <a:spcBef>
                <a:spcPts val="1000"/>
              </a:spcBef>
              <a:spcAft>
                <a:spcPts val="0"/>
              </a:spcAft>
              <a:buClr>
                <a:schemeClr val="dk1"/>
              </a:buClr>
              <a:buSzPts val="1800"/>
              <a:buAutoNum type="arabicPeriod"/>
            </a:pPr>
            <a:r>
              <a:rPr lang="en-US" sz="2400"/>
              <a:t>라즈베라파이에서 아래의 명령어를 실행한다. 아이피 주소를 노트북의 아이피 주소로 변경한다.</a:t>
            </a:r>
            <a:endParaRPr sz="2400"/>
          </a:p>
          <a:p>
            <a:pPr marL="914400" lvl="1" indent="-342900" algn="l" rtl="0">
              <a:lnSpc>
                <a:spcPct val="90000"/>
              </a:lnSpc>
              <a:spcBef>
                <a:spcPts val="500"/>
              </a:spcBef>
              <a:spcAft>
                <a:spcPts val="0"/>
              </a:spcAft>
              <a:buSzPts val="1800"/>
              <a:buChar char="•"/>
            </a:pPr>
            <a:r>
              <a:rPr lang="en-US" sz="2000"/>
              <a:t>raspivid -t 0 -fps 24 -b 2000000 -vf -hf -n -o - | gst-launch-1.0 -v fdsrc ! h264parse ! rtph264pay ! udpsink  host=</a:t>
            </a:r>
            <a:r>
              <a:rPr lang="en-US" sz="2000" b="1">
                <a:solidFill>
                  <a:srgbClr val="FF0000"/>
                </a:solidFill>
              </a:rPr>
              <a:t>192.168.1.200</a:t>
            </a:r>
            <a:r>
              <a:rPr lang="en-US" sz="2000"/>
              <a:t> port=5600 </a:t>
            </a:r>
            <a:endParaRPr/>
          </a:p>
          <a:p>
            <a:pPr marL="1028700" lvl="1" indent="-342900" algn="l" rtl="0">
              <a:lnSpc>
                <a:spcPct val="90000"/>
              </a:lnSpc>
              <a:spcBef>
                <a:spcPts val="500"/>
              </a:spcBef>
              <a:spcAft>
                <a:spcPts val="0"/>
              </a:spcAft>
              <a:buSzPts val="1800"/>
              <a:buFont typeface="Arial"/>
              <a:buNone/>
            </a:pPr>
            <a:endParaRPr sz="2000"/>
          </a:p>
        </p:txBody>
      </p:sp>
      <p:sp>
        <p:nvSpPr>
          <p:cNvPr id="720" name="Google Shape;720;p10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pic>
        <p:nvPicPr>
          <p:cNvPr id="721" name="Google Shape;721;p100"/>
          <p:cNvPicPr preferRelativeResize="0"/>
          <p:nvPr/>
        </p:nvPicPr>
        <p:blipFill rotWithShape="1">
          <a:blip r:embed="rId4">
            <a:alphaModFix/>
          </a:blip>
          <a:srcRect/>
          <a:stretch/>
        </p:blipFill>
        <p:spPr>
          <a:xfrm>
            <a:off x="5520055" y="3703640"/>
            <a:ext cx="2917080" cy="2927352"/>
          </a:xfrm>
          <a:prstGeom prst="rect">
            <a:avLst/>
          </a:prstGeom>
          <a:noFill/>
          <a:ln w="9525" cap="flat" cmpd="sng">
            <a:solidFill>
              <a:schemeClr val="accent1"/>
            </a:solidFill>
            <a:prstDash val="solid"/>
            <a:round/>
            <a:headEnd type="none" w="sm" len="sm"/>
            <a:tailEnd type="none" w="sm" len="sm"/>
          </a:ln>
        </p:spPr>
      </p:pic>
      <p:sp>
        <p:nvSpPr>
          <p:cNvPr id="722" name="Google Shape;722;p10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조립</a:t>
            </a:r>
            <a:endParaRPr/>
          </a:p>
        </p:txBody>
      </p:sp>
      <p:sp>
        <p:nvSpPr>
          <p:cNvPr id="154" name="Google Shape;154;p8"/>
          <p:cNvSpPr txBox="1">
            <a:spLocks noGrp="1"/>
          </p:cNvSpPr>
          <p:nvPr>
            <p:ph type="body" idx="1"/>
          </p:nvPr>
        </p:nvSpPr>
        <p:spPr>
          <a:xfrm>
            <a:off x="681039" y="1255271"/>
            <a:ext cx="6008086"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590"/>
              <a:buAutoNum type="arabicPeriod"/>
            </a:pPr>
            <a:r>
              <a:rPr lang="en-US" sz="2590"/>
              <a:t>홈페이지</a:t>
            </a:r>
            <a:endParaRPr sz="2590"/>
          </a:p>
          <a:p>
            <a:pPr marL="685800" lvl="1" indent="-228600" algn="l" rtl="0">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marL="514350" lvl="0" indent="-514350" algn="l" rtl="0">
              <a:lnSpc>
                <a:spcPct val="100000"/>
              </a:lnSpc>
              <a:spcBef>
                <a:spcPts val="1000"/>
              </a:spcBef>
              <a:spcAft>
                <a:spcPts val="0"/>
              </a:spcAft>
              <a:buClr>
                <a:schemeClr val="dk1"/>
              </a:buClr>
              <a:buSzPts val="2590"/>
              <a:buAutoNum type="arabicPeriod"/>
            </a:pPr>
            <a:r>
              <a:rPr lang="en-US" sz="2590"/>
              <a:t>Powering Navio2 Attention</a:t>
            </a:r>
            <a:endParaRPr/>
          </a:p>
          <a:p>
            <a:pPr marL="685800" lvl="1" indent="-228600" algn="l" rtl="0">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marL="514350" lvl="0" indent="-514350" algn="l" rtl="0">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p:txBody>
      </p:sp>
      <p:sp>
        <p:nvSpPr>
          <p:cNvPr id="155" name="Google Shape;155;p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156" name="Google Shape;156;p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57" name="Google Shape;157;p8"/>
          <p:cNvPicPr preferRelativeResize="0"/>
          <p:nvPr/>
        </p:nvPicPr>
        <p:blipFill rotWithShape="1">
          <a:blip r:embed="rId4">
            <a:alphaModFix/>
          </a:blip>
          <a:srcRect/>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0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QGroundControl 동영상 저장</a:t>
            </a:r>
            <a:endParaRPr/>
          </a:p>
        </p:txBody>
      </p:sp>
      <p:sp>
        <p:nvSpPr>
          <p:cNvPr id="728" name="Google Shape;728;p101"/>
          <p:cNvSpPr txBox="1">
            <a:spLocks noGrp="1"/>
          </p:cNvSpPr>
          <p:nvPr>
            <p:ph type="body" idx="1"/>
          </p:nvPr>
        </p:nvSpPr>
        <p:spPr>
          <a:xfrm>
            <a:off x="681038" y="1255271"/>
            <a:ext cx="8543925" cy="1470344"/>
          </a:xfrm>
          <a:prstGeom prst="rect">
            <a:avLst/>
          </a:prstGeom>
          <a:noFill/>
          <a:ln>
            <a:noFill/>
          </a:ln>
        </p:spPr>
        <p:txBody>
          <a:bodyPr spcFirstLastPara="1" wrap="square" lIns="91425" tIns="45700" rIns="91425" bIns="45700" anchor="t" anchorCtr="0">
            <a:normAutofit/>
          </a:bodyPr>
          <a:lstStyle/>
          <a:p>
            <a:pPr marL="457200" lvl="0" indent="-342900" algn="l" rtl="0">
              <a:lnSpc>
                <a:spcPct val="110000"/>
              </a:lnSpc>
              <a:spcBef>
                <a:spcPts val="1000"/>
              </a:spcBef>
              <a:spcAft>
                <a:spcPts val="0"/>
              </a:spcAft>
              <a:buSzPts val="1800"/>
              <a:buAutoNum type="arabicPeriod"/>
            </a:pPr>
            <a:r>
              <a:rPr lang="en-US" sz="2220"/>
              <a:t>Video Stream 선택후에 Record Stream 버튼을 클릭한다.</a:t>
            </a:r>
            <a:endParaRPr/>
          </a:p>
          <a:p>
            <a:pPr marL="457200" lvl="0" indent="-342900" algn="l" rtl="0">
              <a:lnSpc>
                <a:spcPct val="110000"/>
              </a:lnSpc>
              <a:spcBef>
                <a:spcPts val="1000"/>
              </a:spcBef>
              <a:spcAft>
                <a:spcPts val="0"/>
              </a:spcAft>
              <a:buSzPts val="1800"/>
              <a:buAutoNum type="arabicPeriod"/>
            </a:pPr>
            <a:r>
              <a:rPr lang="en-US" sz="2220"/>
              <a:t>동영상은 "Documents\QGroundControl\Video" 폴더에 저장된다.</a:t>
            </a:r>
            <a:endParaRPr sz="2220"/>
          </a:p>
        </p:txBody>
      </p:sp>
      <p:sp>
        <p:nvSpPr>
          <p:cNvPr id="729" name="Google Shape;729;p10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pic>
        <p:nvPicPr>
          <p:cNvPr id="730" name="Google Shape;730;p101"/>
          <p:cNvPicPr preferRelativeResize="0"/>
          <p:nvPr/>
        </p:nvPicPr>
        <p:blipFill rotWithShape="1">
          <a:blip r:embed="rId3">
            <a:alphaModFix/>
          </a:blip>
          <a:srcRect/>
          <a:stretch/>
        </p:blipFill>
        <p:spPr>
          <a:xfrm>
            <a:off x="5304310" y="3429000"/>
            <a:ext cx="4108073" cy="2317158"/>
          </a:xfrm>
          <a:prstGeom prst="rect">
            <a:avLst/>
          </a:prstGeom>
          <a:noFill/>
          <a:ln w="9525" cap="flat" cmpd="sng">
            <a:solidFill>
              <a:schemeClr val="accent1"/>
            </a:solidFill>
            <a:prstDash val="solid"/>
            <a:round/>
            <a:headEnd type="none" w="sm" len="sm"/>
            <a:tailEnd type="none" w="sm" len="sm"/>
          </a:ln>
        </p:spPr>
      </p:pic>
      <p:grpSp>
        <p:nvGrpSpPr>
          <p:cNvPr id="731" name="Google Shape;731;p101"/>
          <p:cNvGrpSpPr/>
          <p:nvPr/>
        </p:nvGrpSpPr>
        <p:grpSpPr>
          <a:xfrm>
            <a:off x="873369" y="2893344"/>
            <a:ext cx="4079631" cy="3332285"/>
            <a:chOff x="931984" y="2561019"/>
            <a:chExt cx="4589585" cy="3989388"/>
          </a:xfrm>
        </p:grpSpPr>
        <p:pic>
          <p:nvPicPr>
            <p:cNvPr id="732" name="Google Shape;732;p101"/>
            <p:cNvPicPr preferRelativeResize="0"/>
            <p:nvPr/>
          </p:nvPicPr>
          <p:blipFill rotWithShape="1">
            <a:blip r:embed="rId4">
              <a:alphaModFix/>
            </a:blip>
            <a:srcRect/>
            <a:stretch/>
          </p:blipFill>
          <p:spPr>
            <a:xfrm>
              <a:off x="931984" y="2561019"/>
              <a:ext cx="4528039" cy="3989388"/>
            </a:xfrm>
            <a:prstGeom prst="rect">
              <a:avLst/>
            </a:prstGeom>
            <a:noFill/>
            <a:ln w="9525" cap="flat" cmpd="sng">
              <a:solidFill>
                <a:schemeClr val="accent1"/>
              </a:solidFill>
              <a:prstDash val="solid"/>
              <a:round/>
              <a:headEnd type="none" w="sm" len="sm"/>
              <a:tailEnd type="none" w="sm" len="sm"/>
            </a:ln>
          </p:spPr>
        </p:pic>
        <p:sp>
          <p:nvSpPr>
            <p:cNvPr id="733" name="Google Shape;733;p101"/>
            <p:cNvSpPr/>
            <p:nvPr/>
          </p:nvSpPr>
          <p:spPr>
            <a:xfrm>
              <a:off x="4325815" y="3490546"/>
              <a:ext cx="1195754" cy="1301262"/>
            </a:xfrm>
            <a:prstGeom prst="rect">
              <a:avLst/>
            </a:prstGeom>
            <a:noFill/>
            <a:ln w="571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734" name="Google Shape;734;p10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1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MissionPlanner 동영상 저장</a:t>
            </a:r>
            <a:endParaRPr/>
          </a:p>
        </p:txBody>
      </p:sp>
      <p:sp>
        <p:nvSpPr>
          <p:cNvPr id="740" name="Google Shape;740;p115"/>
          <p:cNvSpPr txBox="1">
            <a:spLocks noGrp="1"/>
          </p:cNvSpPr>
          <p:nvPr>
            <p:ph type="body" idx="1"/>
          </p:nvPr>
        </p:nvSpPr>
        <p:spPr>
          <a:xfrm>
            <a:off x="681038" y="1255271"/>
            <a:ext cx="8543925" cy="1628606"/>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동영상 조회 패널에서 마우스를 오른 쪽 클릭하여 Stop Recording / Start Recording 한다.</a:t>
            </a:r>
            <a:endParaRPr/>
          </a:p>
          <a:p>
            <a:pPr marL="457200" lvl="0" indent="-342900" algn="l" rtl="0">
              <a:lnSpc>
                <a:spcPct val="80000"/>
              </a:lnSpc>
              <a:spcBef>
                <a:spcPts val="1000"/>
              </a:spcBef>
              <a:spcAft>
                <a:spcPts val="0"/>
              </a:spcAft>
              <a:buClr>
                <a:schemeClr val="dk1"/>
              </a:buClr>
              <a:buSzPts val="1800"/>
              <a:buAutoNum type="arabicPeriod"/>
            </a:pPr>
            <a:r>
              <a:rPr lang="en-US" sz="2590"/>
              <a:t>동영상은 "Documents\Mission Planner\logs" 폴더에 저장된다.</a:t>
            </a:r>
            <a:endParaRPr sz="2590"/>
          </a:p>
        </p:txBody>
      </p:sp>
      <p:sp>
        <p:nvSpPr>
          <p:cNvPr id="741" name="Google Shape;741;p11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grpSp>
        <p:nvGrpSpPr>
          <p:cNvPr id="742" name="Google Shape;742;p115"/>
          <p:cNvGrpSpPr/>
          <p:nvPr/>
        </p:nvGrpSpPr>
        <p:grpSpPr>
          <a:xfrm>
            <a:off x="681038" y="3121269"/>
            <a:ext cx="4763077" cy="3371603"/>
            <a:chOff x="496744" y="2674147"/>
            <a:chExt cx="4947371" cy="3818725"/>
          </a:xfrm>
        </p:grpSpPr>
        <p:pic>
          <p:nvPicPr>
            <p:cNvPr id="743" name="Google Shape;743;p115"/>
            <p:cNvPicPr preferRelativeResize="0"/>
            <p:nvPr/>
          </p:nvPicPr>
          <p:blipFill rotWithShape="1">
            <a:blip r:embed="rId3">
              <a:alphaModFix/>
            </a:blip>
            <a:srcRect/>
            <a:stretch/>
          </p:blipFill>
          <p:spPr>
            <a:xfrm>
              <a:off x="496744" y="2674147"/>
              <a:ext cx="4947371" cy="3818725"/>
            </a:xfrm>
            <a:prstGeom prst="rect">
              <a:avLst/>
            </a:prstGeom>
            <a:noFill/>
            <a:ln w="9525" cap="flat" cmpd="sng">
              <a:solidFill>
                <a:schemeClr val="accent1"/>
              </a:solidFill>
              <a:prstDash val="solid"/>
              <a:round/>
              <a:headEnd type="none" w="sm" len="sm"/>
              <a:tailEnd type="none" w="sm" len="sm"/>
            </a:ln>
          </p:spPr>
        </p:pic>
        <p:sp>
          <p:nvSpPr>
            <p:cNvPr id="744" name="Google Shape;744;p115"/>
            <p:cNvSpPr/>
            <p:nvPr/>
          </p:nvSpPr>
          <p:spPr>
            <a:xfrm>
              <a:off x="2254739" y="4803974"/>
              <a:ext cx="3189376" cy="585711"/>
            </a:xfrm>
            <a:prstGeom prst="rect">
              <a:avLst/>
            </a:prstGeom>
            <a:noFill/>
            <a:ln w="571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745" name="Google Shape;745;p115"/>
          <p:cNvPicPr preferRelativeResize="0"/>
          <p:nvPr/>
        </p:nvPicPr>
        <p:blipFill rotWithShape="1">
          <a:blip r:embed="rId4">
            <a:alphaModFix/>
          </a:blip>
          <a:srcRect/>
          <a:stretch/>
        </p:blipFill>
        <p:spPr>
          <a:xfrm>
            <a:off x="5934808" y="3244867"/>
            <a:ext cx="3516923" cy="2357862"/>
          </a:xfrm>
          <a:prstGeom prst="rect">
            <a:avLst/>
          </a:prstGeom>
          <a:noFill/>
          <a:ln w="9525" cap="flat" cmpd="sng">
            <a:solidFill>
              <a:schemeClr val="accent1"/>
            </a:solidFill>
            <a:prstDash val="solid"/>
            <a:round/>
            <a:headEnd type="none" w="sm" len="sm"/>
            <a:tailEnd type="none" w="sm" len="sm"/>
          </a:ln>
        </p:spPr>
      </p:pic>
      <p:sp>
        <p:nvSpPr>
          <p:cNvPr id="746" name="Google Shape;746;p11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49"/>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Calibration</a:t>
            </a:r>
            <a:endParaRPr/>
          </a:p>
        </p:txBody>
      </p:sp>
      <p:sp>
        <p:nvSpPr>
          <p:cNvPr id="752" name="Google Shape;752;p49"/>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모터 테스트</a:t>
            </a:r>
            <a:endParaRPr/>
          </a:p>
          <a:p>
            <a:pPr marL="0" lvl="0" indent="0" algn="ctr" rtl="0">
              <a:lnSpc>
                <a:spcPct val="100000"/>
              </a:lnSpc>
              <a:spcBef>
                <a:spcPts val="0"/>
              </a:spcBef>
              <a:spcAft>
                <a:spcPts val="0"/>
              </a:spcAft>
              <a:buClr>
                <a:schemeClr val="dk1"/>
              </a:buClr>
              <a:buSzPts val="2400"/>
              <a:buNone/>
            </a:pPr>
            <a:r>
              <a:rPr lang="en-US"/>
              <a:t>Arming Check 설정</a:t>
            </a:r>
            <a:endParaRPr/>
          </a:p>
        </p:txBody>
      </p:sp>
      <p:sp>
        <p:nvSpPr>
          <p:cNvPr id="753" name="Google Shape;753;p4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754" name="Google Shape;754;p4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760" name="Google Shape;760;p71"/>
          <p:cNvPicPr preferRelativeResize="0">
            <a:picLocks noGrp="1"/>
          </p:cNvPicPr>
          <p:nvPr>
            <p:ph type="body" idx="1"/>
          </p:nvPr>
        </p:nvPicPr>
        <p:blipFill rotWithShape="1">
          <a:blip r:embed="rId3">
            <a:alphaModFix/>
          </a:blip>
          <a:srcRect/>
          <a:stretch/>
        </p:blipFill>
        <p:spPr>
          <a:xfrm>
            <a:off x="715436" y="1255713"/>
            <a:ext cx="8475128" cy="4921250"/>
          </a:xfrm>
          <a:prstGeom prst="rect">
            <a:avLst/>
          </a:prstGeom>
          <a:noFill/>
          <a:ln>
            <a:noFill/>
          </a:ln>
        </p:spPr>
      </p:pic>
      <p:sp>
        <p:nvSpPr>
          <p:cNvPr id="761" name="Google Shape;761;p7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762" name="Google Shape;762;p7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2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Compass 보정</a:t>
            </a:r>
            <a:endParaRPr/>
          </a:p>
        </p:txBody>
      </p:sp>
      <p:sp>
        <p:nvSpPr>
          <p:cNvPr id="768" name="Google Shape;768;p12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pic>
        <p:nvPicPr>
          <p:cNvPr id="769" name="Google Shape;769;p124" descr="compass-onboard-calibration"/>
          <p:cNvPicPr preferRelativeResize="0"/>
          <p:nvPr/>
        </p:nvPicPr>
        <p:blipFill rotWithShape="1">
          <a:blip r:embed="rId3">
            <a:alphaModFix/>
          </a:blip>
          <a:srcRect/>
          <a:stretch/>
        </p:blipFill>
        <p:spPr>
          <a:xfrm>
            <a:off x="1685272" y="2017118"/>
            <a:ext cx="6238875" cy="4248151"/>
          </a:xfrm>
          <a:prstGeom prst="rect">
            <a:avLst/>
          </a:prstGeom>
          <a:noFill/>
          <a:ln>
            <a:noFill/>
          </a:ln>
        </p:spPr>
      </p:pic>
      <p:sp>
        <p:nvSpPr>
          <p:cNvPr id="770" name="Google Shape;770;p124"/>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solidFill>
                  <a:srgbClr val="FF0000"/>
                </a:solidFill>
              </a:rPr>
              <a:t>배터리 설정 (Navio 추천 방법)</a:t>
            </a:r>
            <a:endParaRPr>
              <a:solidFill>
                <a:srgbClr val="FF0000"/>
              </a:solidFill>
            </a:endParaRPr>
          </a:p>
        </p:txBody>
      </p:sp>
      <p:sp>
        <p:nvSpPr>
          <p:cNvPr id="776" name="Google Shape;776;p7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
        <p:nvSpPr>
          <p:cNvPr id="777" name="Google Shape;777;p75"/>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pic>
        <p:nvPicPr>
          <p:cNvPr id="778" name="Google Shape;778;p75" descr="BatteryMonitor"/>
          <p:cNvPicPr preferRelativeResize="0"/>
          <p:nvPr/>
        </p:nvPicPr>
        <p:blipFill rotWithShape="1">
          <a:blip r:embed="rId3">
            <a:alphaModFix/>
          </a:blip>
          <a:srcRect/>
          <a:stretch/>
        </p:blipFill>
        <p:spPr>
          <a:xfrm>
            <a:off x="1420353" y="1727675"/>
            <a:ext cx="6934200" cy="4133850"/>
          </a:xfrm>
          <a:prstGeom prst="rect">
            <a:avLst/>
          </a:prstGeom>
          <a:noFill/>
          <a:ln>
            <a:noFill/>
          </a:ln>
        </p:spPr>
      </p:pic>
      <p:sp>
        <p:nvSpPr>
          <p:cNvPr id="779" name="Google Shape;779;p75"/>
          <p:cNvSpPr/>
          <p:nvPr/>
        </p:nvSpPr>
        <p:spPr>
          <a:xfrm>
            <a:off x="3986784" y="2596896"/>
            <a:ext cx="2276856" cy="1106424"/>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2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배터리 설정 (오지만 소장님 추천)</a:t>
            </a:r>
            <a:endParaRPr/>
          </a:p>
        </p:txBody>
      </p:sp>
      <p:sp>
        <p:nvSpPr>
          <p:cNvPr id="785" name="Google Shape;785;p12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pic>
        <p:nvPicPr>
          <p:cNvPr id="786" name="Google Shape;786;p125"/>
          <p:cNvPicPr preferRelativeResize="0"/>
          <p:nvPr/>
        </p:nvPicPr>
        <p:blipFill rotWithShape="1">
          <a:blip r:embed="rId3">
            <a:alphaModFix/>
          </a:blip>
          <a:srcRect/>
          <a:stretch/>
        </p:blipFill>
        <p:spPr>
          <a:xfrm>
            <a:off x="1145136" y="1473834"/>
            <a:ext cx="6913548" cy="4690419"/>
          </a:xfrm>
          <a:prstGeom prst="rect">
            <a:avLst/>
          </a:prstGeom>
          <a:noFill/>
          <a:ln>
            <a:noFill/>
          </a:ln>
        </p:spPr>
      </p:pic>
      <p:sp>
        <p:nvSpPr>
          <p:cNvPr id="787" name="Google Shape;787;p125"/>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3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solidFill>
                  <a:srgbClr val="FF0000"/>
                </a:solidFill>
              </a:rPr>
              <a:t>Battery Failsafe 설정 (필수)</a:t>
            </a:r>
            <a:endParaRPr>
              <a:solidFill>
                <a:srgbClr val="FF0000"/>
              </a:solidFill>
            </a:endParaRPr>
          </a:p>
        </p:txBody>
      </p:sp>
      <p:sp>
        <p:nvSpPr>
          <p:cNvPr id="793" name="Google Shape;793;p13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pic>
        <p:nvPicPr>
          <p:cNvPr id="794" name="Google Shape;794;p138" descr="../_images/Failsafe_Battery_Setup.png"/>
          <p:cNvPicPr preferRelativeResize="0"/>
          <p:nvPr/>
        </p:nvPicPr>
        <p:blipFill rotWithShape="1">
          <a:blip r:embed="rId3">
            <a:alphaModFix/>
          </a:blip>
          <a:srcRect/>
          <a:stretch/>
        </p:blipFill>
        <p:spPr>
          <a:xfrm>
            <a:off x="971549" y="1298621"/>
            <a:ext cx="8175459" cy="519425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9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Arming Check 설정</a:t>
            </a:r>
            <a:endParaRPr/>
          </a:p>
        </p:txBody>
      </p:sp>
      <p:sp>
        <p:nvSpPr>
          <p:cNvPr id="800" name="Google Shape;800;p92"/>
          <p:cNvSpPr txBox="1">
            <a:spLocks noGrp="1"/>
          </p:cNvSpPr>
          <p:nvPr>
            <p:ph type="body" idx="1"/>
          </p:nvPr>
        </p:nvSpPr>
        <p:spPr>
          <a:xfrm>
            <a:off x="681038" y="1255271"/>
            <a:ext cx="8543925" cy="150455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All 과 RC Channels 만을 미선택한다.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나머지는 모두 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Write Params를 클릭한다.</a:t>
            </a:r>
            <a:endParaRPr sz="2590"/>
          </a:p>
        </p:txBody>
      </p:sp>
      <p:sp>
        <p:nvSpPr>
          <p:cNvPr id="801" name="Google Shape;801;p9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grpSp>
        <p:nvGrpSpPr>
          <p:cNvPr id="802" name="Google Shape;802;p92"/>
          <p:cNvGrpSpPr/>
          <p:nvPr/>
        </p:nvGrpSpPr>
        <p:grpSpPr>
          <a:xfrm>
            <a:off x="1528183" y="2829415"/>
            <a:ext cx="6849633" cy="3635003"/>
            <a:chOff x="1528183" y="2721349"/>
            <a:chExt cx="6849633" cy="3635003"/>
          </a:xfrm>
        </p:grpSpPr>
        <p:pic>
          <p:nvPicPr>
            <p:cNvPr id="803" name="Google Shape;803;p92"/>
            <p:cNvPicPr preferRelativeResize="0"/>
            <p:nvPr/>
          </p:nvPicPr>
          <p:blipFill rotWithShape="1">
            <a:blip r:embed="rId3">
              <a:alphaModFix/>
            </a:blip>
            <a:srcRect/>
            <a:stretch/>
          </p:blipFill>
          <p:spPr>
            <a:xfrm>
              <a:off x="1528183" y="2721349"/>
              <a:ext cx="6849633" cy="3635003"/>
            </a:xfrm>
            <a:prstGeom prst="rect">
              <a:avLst/>
            </a:prstGeom>
            <a:noFill/>
            <a:ln w="9525" cap="flat" cmpd="sng">
              <a:solidFill>
                <a:schemeClr val="accent1"/>
              </a:solidFill>
              <a:prstDash val="solid"/>
              <a:round/>
              <a:headEnd type="none" w="sm" len="sm"/>
              <a:tailEnd type="none" w="sm" len="sm"/>
            </a:ln>
          </p:spPr>
        </p:pic>
        <p:sp>
          <p:nvSpPr>
            <p:cNvPr id="804" name="Google Shape;804;p92"/>
            <p:cNvSpPr/>
            <p:nvPr/>
          </p:nvSpPr>
          <p:spPr>
            <a:xfrm>
              <a:off x="3042458" y="5329286"/>
              <a:ext cx="4937760" cy="54781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5" name="Google Shape;805;p92"/>
            <p:cNvSpPr/>
            <p:nvPr/>
          </p:nvSpPr>
          <p:spPr>
            <a:xfrm>
              <a:off x="2926079" y="3416531"/>
              <a:ext cx="1064029" cy="4073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806" name="Google Shape;806;p9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812" name="Google Shape;812;p7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813" name="Google Shape;813;p7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
        <p:nvSpPr>
          <p:cNvPr id="814" name="Google Shape;814;p72"/>
          <p:cNvSpPr txBox="1">
            <a:spLocks noGrp="1"/>
          </p:cNvSpPr>
          <p:nvPr>
            <p:ph type="body" idx="1"/>
          </p:nvPr>
        </p:nvSpPr>
        <p:spPr>
          <a:xfrm>
            <a:off x="681038" y="1255271"/>
            <a:ext cx="8543925" cy="787247"/>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170"/>
              <a:t>모터 테스트는 RC 캘리브레이션을 먼저 수행하여야 가능하다.</a:t>
            </a:r>
            <a:endParaRPr sz="2170"/>
          </a:p>
        </p:txBody>
      </p:sp>
      <p:pic>
        <p:nvPicPr>
          <p:cNvPr id="815" name="Google Shape;815;p72"/>
          <p:cNvPicPr preferRelativeResize="0"/>
          <p:nvPr/>
        </p:nvPicPr>
        <p:blipFill rotWithShape="1">
          <a:blip r:embed="rId3">
            <a:alphaModFix/>
          </a:blip>
          <a:srcRect/>
          <a:stretch/>
        </p:blipFill>
        <p:spPr>
          <a:xfrm>
            <a:off x="2127903" y="1880075"/>
            <a:ext cx="5961275" cy="438234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6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나비오2 부품 설명</a:t>
            </a:r>
            <a:endParaRPr/>
          </a:p>
        </p:txBody>
      </p:sp>
      <p:sp>
        <p:nvSpPr>
          <p:cNvPr id="163" name="Google Shape;163;p6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64" name="Google Shape;164;p65"/>
          <p:cNvPicPr preferRelativeResize="0"/>
          <p:nvPr/>
        </p:nvPicPr>
        <p:blipFill rotWithShape="1">
          <a:blip r:embed="rId3">
            <a:alphaModFix/>
          </a:blip>
          <a:srcRect/>
          <a:stretch/>
        </p:blipFill>
        <p:spPr>
          <a:xfrm>
            <a:off x="617819" y="1451878"/>
            <a:ext cx="9079190" cy="4803643"/>
          </a:xfrm>
          <a:prstGeom prst="rect">
            <a:avLst/>
          </a:prstGeom>
          <a:noFill/>
          <a:ln>
            <a:noFill/>
          </a:ln>
        </p:spPr>
      </p:pic>
      <p:sp>
        <p:nvSpPr>
          <p:cNvPr id="165" name="Google Shape;165;p65"/>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5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RC 사용 방법</a:t>
            </a:r>
            <a:endParaRPr/>
          </a:p>
        </p:txBody>
      </p:sp>
      <p:sp>
        <p:nvSpPr>
          <p:cNvPr id="821" name="Google Shape;821;p5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22" name="Google Shape;822;p5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823" name="Google Shape;823;p5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5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Binding Procedure</a:t>
            </a:r>
            <a:endParaRPr/>
          </a:p>
        </p:txBody>
      </p:sp>
      <p:sp>
        <p:nvSpPr>
          <p:cNvPr id="829" name="Google Shape;829;p5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marL="514350" lvl="0" indent="-514350" algn="l" rtl="0">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830" name="Google Shape;830;p5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831" name="Google Shape;831;p5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 수신기 바인딩 1</a:t>
            </a:r>
            <a:endParaRPr/>
          </a:p>
        </p:txBody>
      </p:sp>
      <p:sp>
        <p:nvSpPr>
          <p:cNvPr id="837" name="Google Shape;837;p58"/>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838" name="Google Shape;838;p5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839" name="Google Shape;839;p5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pic>
        <p:nvPicPr>
          <p:cNvPr id="840" name="Google Shape;840;p58"/>
          <p:cNvPicPr preferRelativeResize="0"/>
          <p:nvPr/>
        </p:nvPicPr>
        <p:blipFill rotWithShape="1">
          <a:blip r:embed="rId4">
            <a:alphaModFix/>
          </a:blip>
          <a:srcRect/>
          <a:stretch/>
        </p:blipFill>
        <p:spPr>
          <a:xfrm>
            <a:off x="1860772" y="2556654"/>
            <a:ext cx="6184455" cy="347875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5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 수신기 바인딩 2</a:t>
            </a:r>
            <a:endParaRPr/>
          </a:p>
        </p:txBody>
      </p:sp>
      <p:sp>
        <p:nvSpPr>
          <p:cNvPr id="846" name="Google Shape;846;p59"/>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847" name="Google Shape;847;p5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848" name="Google Shape;848;p5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pic>
        <p:nvPicPr>
          <p:cNvPr id="849" name="Google Shape;849;p59"/>
          <p:cNvPicPr preferRelativeResize="0"/>
          <p:nvPr/>
        </p:nvPicPr>
        <p:blipFill rotWithShape="1">
          <a:blip r:embed="rId4">
            <a:alphaModFix/>
          </a:blip>
          <a:srcRect/>
          <a:stretch/>
        </p:blipFill>
        <p:spPr>
          <a:xfrm>
            <a:off x="1910334" y="2552589"/>
            <a:ext cx="6085332" cy="34230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1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FrSky X8R 수신기 바인딩</a:t>
            </a:r>
            <a:endParaRPr/>
          </a:p>
        </p:txBody>
      </p:sp>
      <p:sp>
        <p:nvSpPr>
          <p:cNvPr id="855" name="Google Shape;855;p11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pic>
        <p:nvPicPr>
          <p:cNvPr id="856" name="Google Shape;856;p119"/>
          <p:cNvPicPr preferRelativeResize="0"/>
          <p:nvPr/>
        </p:nvPicPr>
        <p:blipFill rotWithShape="1">
          <a:blip r:embed="rId3">
            <a:alphaModFix/>
          </a:blip>
          <a:srcRect/>
          <a:stretch/>
        </p:blipFill>
        <p:spPr>
          <a:xfrm>
            <a:off x="1081454" y="1465886"/>
            <a:ext cx="7743092" cy="4512122"/>
          </a:xfrm>
          <a:prstGeom prst="rect">
            <a:avLst/>
          </a:prstGeom>
          <a:noFill/>
          <a:ln>
            <a:noFill/>
          </a:ln>
        </p:spPr>
      </p:pic>
      <p:sp>
        <p:nvSpPr>
          <p:cNvPr id="857" name="Google Shape;857;p119"/>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2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FrSky X8R 수신기 바인딩</a:t>
            </a:r>
            <a:endParaRPr/>
          </a:p>
        </p:txBody>
      </p:sp>
      <p:sp>
        <p:nvSpPr>
          <p:cNvPr id="863" name="Google Shape;863;p12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95</a:t>
            </a:fld>
            <a:endParaRPr/>
          </a:p>
        </p:txBody>
      </p:sp>
      <p:pic>
        <p:nvPicPr>
          <p:cNvPr id="864" name="Google Shape;864;p120"/>
          <p:cNvPicPr preferRelativeResize="0"/>
          <p:nvPr/>
        </p:nvPicPr>
        <p:blipFill rotWithShape="1">
          <a:blip r:embed="rId3">
            <a:alphaModFix/>
          </a:blip>
          <a:srcRect/>
          <a:stretch/>
        </p:blipFill>
        <p:spPr>
          <a:xfrm>
            <a:off x="681038" y="1464268"/>
            <a:ext cx="4506424" cy="3887631"/>
          </a:xfrm>
          <a:prstGeom prst="rect">
            <a:avLst/>
          </a:prstGeom>
          <a:noFill/>
          <a:ln>
            <a:noFill/>
          </a:ln>
        </p:spPr>
      </p:pic>
      <p:pic>
        <p:nvPicPr>
          <p:cNvPr id="865" name="Google Shape;865;p120"/>
          <p:cNvPicPr preferRelativeResize="0"/>
          <p:nvPr/>
        </p:nvPicPr>
        <p:blipFill rotWithShape="1">
          <a:blip r:embed="rId4">
            <a:alphaModFix/>
          </a:blip>
          <a:srcRect/>
          <a:stretch/>
        </p:blipFill>
        <p:spPr>
          <a:xfrm>
            <a:off x="4829530" y="3261947"/>
            <a:ext cx="4395432" cy="2841790"/>
          </a:xfrm>
          <a:prstGeom prst="rect">
            <a:avLst/>
          </a:prstGeom>
          <a:noFill/>
          <a:ln>
            <a:noFill/>
          </a:ln>
        </p:spPr>
      </p:pic>
      <p:sp>
        <p:nvSpPr>
          <p:cNvPr id="866" name="Google Shape;866;p120"/>
          <p:cNvSpPr/>
          <p:nvPr/>
        </p:nvSpPr>
        <p:spPr>
          <a:xfrm rot="5400000">
            <a:off x="4737212" y="2203817"/>
            <a:ext cx="1547444" cy="1362808"/>
          </a:xfrm>
          <a:prstGeom prst="bentArrow">
            <a:avLst>
              <a:gd name="adj1" fmla="val 25000"/>
              <a:gd name="adj2" fmla="val 25000"/>
              <a:gd name="adj3" fmla="val 25000"/>
              <a:gd name="adj4" fmla="val 4375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67" name="Google Shape;867;p120"/>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6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873" name="Google Shape;873;p60"/>
          <p:cNvSpPr txBox="1">
            <a:spLocks noGrp="1"/>
          </p:cNvSpPr>
          <p:nvPr>
            <p:ph type="body" idx="1"/>
          </p:nvPr>
        </p:nvSpPr>
        <p:spPr>
          <a:xfrm>
            <a:off x="681038" y="1255271"/>
            <a:ext cx="8543925" cy="158678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초기 연결 모습</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874" name="Google Shape;874;p6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875" name="Google Shape;875;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96</a:t>
            </a:fld>
            <a:endParaRPr/>
          </a:p>
        </p:txBody>
      </p:sp>
      <p:pic>
        <p:nvPicPr>
          <p:cNvPr id="876" name="Google Shape;876;p60"/>
          <p:cNvPicPr preferRelativeResize="0"/>
          <p:nvPr/>
        </p:nvPicPr>
        <p:blipFill rotWithShape="1">
          <a:blip r:embed="rId3">
            <a:alphaModFix/>
          </a:blip>
          <a:srcRect/>
          <a:stretch/>
        </p:blipFill>
        <p:spPr>
          <a:xfrm rot="-5400000">
            <a:off x="3619949" y="2171955"/>
            <a:ext cx="2666101" cy="434175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6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882" name="Google Shape;882;p61"/>
          <p:cNvSpPr txBox="1">
            <a:spLocks noGrp="1"/>
          </p:cNvSpPr>
          <p:nvPr>
            <p:ph type="body" idx="1"/>
          </p:nvPr>
        </p:nvSpPr>
        <p:spPr>
          <a:xfrm>
            <a:off x="681038" y="1255271"/>
            <a:ext cx="8543925" cy="170211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바인딩 결과</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883" name="Google Shape;883;p6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884" name="Google Shape;884;p6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97</a:t>
            </a:fld>
            <a:endParaRPr/>
          </a:p>
        </p:txBody>
      </p:sp>
      <p:pic>
        <p:nvPicPr>
          <p:cNvPr id="885" name="Google Shape;885;p61"/>
          <p:cNvPicPr preferRelativeResize="0"/>
          <p:nvPr/>
        </p:nvPicPr>
        <p:blipFill rotWithShape="1">
          <a:blip r:embed="rId3">
            <a:alphaModFix/>
          </a:blip>
          <a:srcRect/>
          <a:stretch/>
        </p:blipFill>
        <p:spPr>
          <a:xfrm>
            <a:off x="2700023" y="2814639"/>
            <a:ext cx="4505954" cy="334374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6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891" name="Google Shape;891;p62"/>
          <p:cNvSpPr txBox="1">
            <a:spLocks noGrp="1"/>
          </p:cNvSpPr>
          <p:nvPr>
            <p:ph type="body" idx="1"/>
          </p:nvPr>
        </p:nvSpPr>
        <p:spPr>
          <a:xfrm>
            <a:off x="681038" y="1255272"/>
            <a:ext cx="8543925" cy="132489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892" name="Google Shape;892;p6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sp>
        <p:nvSpPr>
          <p:cNvPr id="893" name="Google Shape;893;p6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98</a:t>
            </a:fld>
            <a:endParaRPr/>
          </a:p>
        </p:txBody>
      </p:sp>
      <p:pic>
        <p:nvPicPr>
          <p:cNvPr id="894" name="Google Shape;894;p62"/>
          <p:cNvPicPr preferRelativeResize="0"/>
          <p:nvPr/>
        </p:nvPicPr>
        <p:blipFill rotWithShape="1">
          <a:blip r:embed="rId3">
            <a:alphaModFix/>
          </a:blip>
          <a:srcRect/>
          <a:stretch/>
        </p:blipFill>
        <p:spPr>
          <a:xfrm>
            <a:off x="2980490" y="1973382"/>
            <a:ext cx="3467202" cy="414451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3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3600"/>
              <a:t>FrSky RC -&gt; Mission Planner Mapping</a:t>
            </a:r>
            <a:endParaRPr sz="3600"/>
          </a:p>
        </p:txBody>
      </p:sp>
      <p:sp>
        <p:nvSpPr>
          <p:cNvPr id="900" name="Google Shape;900;p13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99</a:t>
            </a:fld>
            <a:endParaRPr/>
          </a:p>
        </p:txBody>
      </p:sp>
      <p:grpSp>
        <p:nvGrpSpPr>
          <p:cNvPr id="901" name="Google Shape;901;p139"/>
          <p:cNvGrpSpPr/>
          <p:nvPr/>
        </p:nvGrpSpPr>
        <p:grpSpPr>
          <a:xfrm>
            <a:off x="1553824" y="1470134"/>
            <a:ext cx="5780037" cy="1394830"/>
            <a:chOff x="2043942" y="4418016"/>
            <a:chExt cx="7440526" cy="1870761"/>
          </a:xfrm>
        </p:grpSpPr>
        <p:pic>
          <p:nvPicPr>
            <p:cNvPr id="902" name="Google Shape;902;p139"/>
            <p:cNvPicPr preferRelativeResize="0"/>
            <p:nvPr/>
          </p:nvPicPr>
          <p:blipFill rotWithShape="1">
            <a:blip r:embed="rId3">
              <a:alphaModFix/>
            </a:blip>
            <a:srcRect/>
            <a:stretch/>
          </p:blipFill>
          <p:spPr>
            <a:xfrm>
              <a:off x="3571937" y="4418016"/>
              <a:ext cx="5912531" cy="1870761"/>
            </a:xfrm>
            <a:prstGeom prst="rect">
              <a:avLst/>
            </a:prstGeom>
            <a:noFill/>
            <a:ln>
              <a:noFill/>
            </a:ln>
          </p:spPr>
        </p:pic>
        <p:sp>
          <p:nvSpPr>
            <p:cNvPr id="903" name="Google Shape;903;p139"/>
            <p:cNvSpPr/>
            <p:nvPr/>
          </p:nvSpPr>
          <p:spPr>
            <a:xfrm>
              <a:off x="2043942" y="5126387"/>
              <a:ext cx="1266692" cy="4540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1600" b="1" i="0" u="none" strike="noStrike" cap="none">
                  <a:solidFill>
                    <a:srgbClr val="333333"/>
                  </a:solidFill>
                  <a:latin typeface="Open Sans"/>
                  <a:ea typeface="Open Sans"/>
                  <a:cs typeface="Open Sans"/>
                  <a:sym typeface="Open Sans"/>
                </a:rPr>
                <a:t>Mode 2</a:t>
              </a:r>
              <a:endParaRPr sz="1050" b="0" i="0" u="none" strike="noStrike" cap="none">
                <a:solidFill>
                  <a:srgbClr val="000000"/>
                </a:solidFill>
                <a:latin typeface="Arial"/>
                <a:ea typeface="Arial"/>
                <a:cs typeface="Arial"/>
                <a:sym typeface="Arial"/>
              </a:endParaRPr>
            </a:p>
          </p:txBody>
        </p:sp>
      </p:grpSp>
      <p:sp>
        <p:nvSpPr>
          <p:cNvPr id="904" name="Google Shape;904;p139"/>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드론 멘토링</a:t>
            </a:r>
            <a:endParaRPr/>
          </a:p>
        </p:txBody>
      </p:sp>
      <p:graphicFrame>
        <p:nvGraphicFramePr>
          <p:cNvPr id="905" name="Google Shape;905;p139"/>
          <p:cNvGraphicFramePr/>
          <p:nvPr/>
        </p:nvGraphicFramePr>
        <p:xfrm>
          <a:off x="1779953" y="3247556"/>
          <a:ext cx="3000000" cy="3000000"/>
        </p:xfrm>
        <a:graphic>
          <a:graphicData uri="http://schemas.openxmlformats.org/drawingml/2006/table">
            <a:tbl>
              <a:tblPr firstRow="1" bandRow="1">
                <a:noFill/>
                <a:tableStyleId>{0D88474A-52AF-4083-BBEF-F9C48C5E6DA6}</a:tableStyleId>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tblGrid>
              <a:tr h="576950">
                <a:tc>
                  <a:txBody>
                    <a:bodyPr/>
                    <a:lstStyle/>
                    <a:p>
                      <a:pPr marL="0" marR="0" lvl="0" indent="0" algn="ctr" rtl="0">
                        <a:lnSpc>
                          <a:spcPct val="100000"/>
                        </a:lnSpc>
                        <a:spcBef>
                          <a:spcPts val="0"/>
                        </a:spcBef>
                        <a:spcAft>
                          <a:spcPts val="0"/>
                        </a:spcAft>
                        <a:buNone/>
                      </a:pPr>
                      <a:r>
                        <a:rPr lang="en-US" sz="2400" u="none" strike="noStrike" cap="none"/>
                        <a:t>Action</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a:t>Channel</a:t>
                      </a:r>
                      <a:endParaRPr/>
                    </a:p>
                  </a:txBody>
                  <a:tcPr marL="91450" marR="91450" marT="45725" marB="45725" anchor="ctr"/>
                </a:tc>
                <a:extLst>
                  <a:ext uri="{0D108BD9-81ED-4DB2-BD59-A6C34878D82A}">
                    <a16:rowId xmlns:a16="http://schemas.microsoft.com/office/drawing/2014/main" val="10000"/>
                  </a:ext>
                </a:extLst>
              </a:tr>
              <a:tr h="576950">
                <a:tc>
                  <a:txBody>
                    <a:bodyPr/>
                    <a:lstStyle/>
                    <a:p>
                      <a:pPr marL="0" marR="0" lvl="0" indent="0" algn="ctr" rtl="0">
                        <a:lnSpc>
                          <a:spcPct val="100000"/>
                        </a:lnSpc>
                        <a:spcBef>
                          <a:spcPts val="0"/>
                        </a:spcBef>
                        <a:spcAft>
                          <a:spcPts val="0"/>
                        </a:spcAft>
                        <a:buNone/>
                      </a:pPr>
                      <a:r>
                        <a:rPr lang="en-US" sz="2400" u="none" strike="noStrike" cap="none"/>
                        <a:t>Throttle</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a:t>CH 3</a:t>
                      </a:r>
                      <a:endParaRPr/>
                    </a:p>
                  </a:txBody>
                  <a:tcPr marL="91450" marR="91450" marT="45725" marB="45725" anchor="ctr"/>
                </a:tc>
                <a:extLst>
                  <a:ext uri="{0D108BD9-81ED-4DB2-BD59-A6C34878D82A}">
                    <a16:rowId xmlns:a16="http://schemas.microsoft.com/office/drawing/2014/main" val="10001"/>
                  </a:ext>
                </a:extLst>
              </a:tr>
              <a:tr h="576950">
                <a:tc>
                  <a:txBody>
                    <a:bodyPr/>
                    <a:lstStyle/>
                    <a:p>
                      <a:pPr marL="0" marR="0" lvl="0" indent="0" algn="ctr" rtl="0">
                        <a:lnSpc>
                          <a:spcPct val="100000"/>
                        </a:lnSpc>
                        <a:spcBef>
                          <a:spcPts val="0"/>
                        </a:spcBef>
                        <a:spcAft>
                          <a:spcPts val="0"/>
                        </a:spcAft>
                        <a:buNone/>
                      </a:pPr>
                      <a:r>
                        <a:rPr lang="en-US" sz="2400" u="none" strike="noStrike" cap="none"/>
                        <a:t>Yaw</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a:t>CH 4</a:t>
                      </a:r>
                      <a:endParaRPr/>
                    </a:p>
                  </a:txBody>
                  <a:tcPr marL="91450" marR="91450" marT="45725" marB="45725" anchor="ctr"/>
                </a:tc>
                <a:extLst>
                  <a:ext uri="{0D108BD9-81ED-4DB2-BD59-A6C34878D82A}">
                    <a16:rowId xmlns:a16="http://schemas.microsoft.com/office/drawing/2014/main" val="10002"/>
                  </a:ext>
                </a:extLst>
              </a:tr>
              <a:tr h="576950">
                <a:tc>
                  <a:txBody>
                    <a:bodyPr/>
                    <a:lstStyle/>
                    <a:p>
                      <a:pPr marL="0" marR="0" lvl="0" indent="0" algn="ctr" rtl="0">
                        <a:lnSpc>
                          <a:spcPct val="100000"/>
                        </a:lnSpc>
                        <a:spcBef>
                          <a:spcPts val="0"/>
                        </a:spcBef>
                        <a:spcAft>
                          <a:spcPts val="0"/>
                        </a:spcAft>
                        <a:buNone/>
                      </a:pPr>
                      <a:r>
                        <a:rPr lang="en-US" sz="2400" u="none" strike="noStrike" cap="none"/>
                        <a:t>Pitch</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a:t>CH 2</a:t>
                      </a:r>
                      <a:endParaRPr/>
                    </a:p>
                  </a:txBody>
                  <a:tcPr marL="91450" marR="91450" marT="45725" marB="45725" anchor="ctr"/>
                </a:tc>
                <a:extLst>
                  <a:ext uri="{0D108BD9-81ED-4DB2-BD59-A6C34878D82A}">
                    <a16:rowId xmlns:a16="http://schemas.microsoft.com/office/drawing/2014/main" val="10003"/>
                  </a:ext>
                </a:extLst>
              </a:tr>
              <a:tr h="576950">
                <a:tc>
                  <a:txBody>
                    <a:bodyPr/>
                    <a:lstStyle/>
                    <a:p>
                      <a:pPr marL="0" marR="0" lvl="0" indent="0" algn="ctr" rtl="0">
                        <a:lnSpc>
                          <a:spcPct val="100000"/>
                        </a:lnSpc>
                        <a:spcBef>
                          <a:spcPts val="0"/>
                        </a:spcBef>
                        <a:spcAft>
                          <a:spcPts val="0"/>
                        </a:spcAft>
                        <a:buNone/>
                      </a:pPr>
                      <a:r>
                        <a:rPr lang="en-US" sz="2400" u="none" strike="noStrike" cap="none"/>
                        <a:t>Roll</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a:t>CH 1</a:t>
                      </a:r>
                      <a:endParaRPr sz="2400" u="none" strike="noStrike" cap="none"/>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TotalTime>
  <Words>3996</Words>
  <Application>Microsoft Office PowerPoint</Application>
  <PresentationFormat>A4 Paper (210x297 mm)</PresentationFormat>
  <Paragraphs>862</Paragraphs>
  <Slides>145</Slides>
  <Notes>139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145</vt:i4>
      </vt:variant>
    </vt:vector>
  </HeadingPairs>
  <TitlesOfParts>
    <vt:vector size="153" baseType="lpstr">
      <vt:lpstr>Noto Sans Symbols</vt:lpstr>
      <vt:lpstr>Malgun Gothic</vt:lpstr>
      <vt:lpstr>Arial</vt:lpstr>
      <vt:lpstr>Calibri</vt:lpstr>
      <vt:lpstr>Consolas</vt:lpstr>
      <vt:lpstr>Open Sans</vt:lpstr>
      <vt:lpstr>Times New Roman</vt:lpstr>
      <vt:lpstr>Office 테마</vt:lpstr>
      <vt:lpstr>NAVIO 2 드론 제작</vt:lpstr>
      <vt:lpstr>NAVIO 개요</vt:lpstr>
      <vt:lpstr>NAVIO2</vt:lpstr>
      <vt:lpstr>NAVIO2 특징</vt:lpstr>
      <vt:lpstr>NAVIO 운영체제 설치</vt:lpstr>
      <vt:lpstr>NAVIO H/W 조립</vt:lpstr>
      <vt:lpstr>NAVIO2 드론 조립 예</vt:lpstr>
      <vt:lpstr>NAVIO2 조립</vt:lpstr>
      <vt:lpstr>나비오2 부품 설명</vt:lpstr>
      <vt:lpstr>NAVIO 쿼드콥터 배선 ½ </vt:lpstr>
      <vt:lpstr>Navio2  쿼드콥터 배선 2/2 </vt:lpstr>
      <vt:lpstr>Navio2  고정익 배선 ½ </vt:lpstr>
      <vt:lpstr>Navio2  고정익 배선 2/2 </vt:lpstr>
      <vt:lpstr>Navio2 로버 배선 ½ </vt:lpstr>
      <vt:lpstr>Navio2 로버 배선 ½ </vt:lpstr>
      <vt:lpstr>Navio2 로버 배선 2/2  </vt:lpstr>
      <vt:lpstr>파워 공급 1</vt:lpstr>
      <vt:lpstr>파워 공급 2</vt:lpstr>
      <vt:lpstr>GPS 연결</vt:lpstr>
      <vt:lpstr>ESC 연결</vt:lpstr>
      <vt:lpstr>고도계 태양광/바람 차단(필수)</vt:lpstr>
      <vt:lpstr>RC input</vt:lpstr>
      <vt:lpstr>FrSKY X8R과 Navio2 연결 1</vt:lpstr>
      <vt:lpstr>FrSKY X8R과 Navio2 연결 2</vt:lpstr>
      <vt:lpstr>Futaba T18SZ와 R7008SB 연결</vt:lpstr>
      <vt:lpstr>Telemetry Modem</vt:lpstr>
      <vt:lpstr>Telemetry Modem</vt:lpstr>
      <vt:lpstr>Telemetry 연결 예시</vt:lpstr>
      <vt:lpstr>진동 방지 받침대 1</vt:lpstr>
      <vt:lpstr>진동 방지 받침대 2</vt:lpstr>
      <vt:lpstr>라즈베리파이 케이스</vt:lpstr>
      <vt:lpstr>고정익 만들기</vt:lpstr>
      <vt:lpstr>Navio2  고정익 배선 2 </vt:lpstr>
      <vt:lpstr>Navio2  고정익 배선 3 </vt:lpstr>
      <vt:lpstr>서보 파워 공급 방법</vt:lpstr>
      <vt:lpstr>Wheel Position</vt:lpstr>
      <vt:lpstr>Servo Output Original Configuration</vt:lpstr>
      <vt:lpstr>Servo Output</vt:lpstr>
      <vt:lpstr>날개 각도</vt:lpstr>
      <vt:lpstr>NAVIO S/W</vt:lpstr>
      <vt:lpstr>라즈비안 운영체제 설정</vt:lpstr>
      <vt:lpstr>나비오 S/W 설치</vt:lpstr>
      <vt:lpstr>라즈비안 설치</vt:lpstr>
      <vt:lpstr>라즈비안 Wi-Fi 설정</vt:lpstr>
      <vt:lpstr>PowerPoint Presentation</vt:lpstr>
      <vt:lpstr>PowerPoint Presentation</vt:lpstr>
      <vt:lpstr>PowerPoint Presentation</vt:lpstr>
      <vt:lpstr>라즈베리파이 IP 주소 알아내기</vt:lpstr>
      <vt:lpstr>라즈베리파이 IP 주소 고정하기</vt:lpstr>
      <vt:lpstr>라즈베리파이 로그인</vt:lpstr>
      <vt:lpstr>라즈베리파이 환경 설정 2</vt:lpstr>
      <vt:lpstr>SD 카드 전체 용량 사용 설정</vt:lpstr>
      <vt:lpstr>라즈베리 나비오 운영체제 정보</vt:lpstr>
      <vt:lpstr>Ardupilot 설치 사전 체크 사항</vt:lpstr>
      <vt:lpstr>SD Card 성능 벤처 마크</vt:lpstr>
      <vt:lpstr>SD Card 성능 체크</vt:lpstr>
      <vt:lpstr>Sandisk 성능 체크 결과</vt:lpstr>
      <vt:lpstr>Sandisk 성능 체크 결과</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설치(X)</vt:lpstr>
      <vt:lpstr>Launching a custom ArduPilot binary 2</vt:lpstr>
      <vt:lpstr>Ardupilot 서비스 관리 3</vt:lpstr>
      <vt:lpstr>ardupilot 실행 확인 방법</vt:lpstr>
      <vt:lpstr>Ardupilot 소스 빌드(X)</vt:lpstr>
      <vt:lpstr>쿼드로터 arducopter 소스 빌드</vt:lpstr>
      <vt:lpstr>고정익 arduplane 소스 빌드</vt:lpstr>
      <vt:lpstr>나비오 PX4 설치(X)</vt:lpstr>
      <vt:lpstr>PX4 소스 빌드 1 </vt:lpstr>
      <vt:lpstr>PX4 소스 빌드 2 </vt:lpstr>
      <vt:lpstr>PX4 자동 실행 설정</vt:lpstr>
      <vt:lpstr>영상 전송</vt:lpstr>
      <vt:lpstr>Raspberry PI2 비디오 장치 설정</vt:lpstr>
      <vt:lpstr>Qground Video 사용 설정</vt:lpstr>
      <vt:lpstr>Gstream 동영상 서비스 방법</vt:lpstr>
      <vt:lpstr>QGroundControl 동영상 저장</vt:lpstr>
      <vt:lpstr>MissionPlanner 동영상 저장</vt:lpstr>
      <vt:lpstr>Calibration</vt:lpstr>
      <vt:lpstr>APM Pre Arming Checks</vt:lpstr>
      <vt:lpstr>Compass 보정</vt:lpstr>
      <vt:lpstr>배터리 설정 (Navio 추천 방법)</vt:lpstr>
      <vt:lpstr>배터리 설정 (오지만 소장님 추천)</vt:lpstr>
      <vt:lpstr>Battery Failsafe 설정 (필수)</vt:lpstr>
      <vt:lpstr>Arming Check 설정</vt:lpstr>
      <vt:lpstr>모터 테스트 방법</vt:lpstr>
      <vt:lpstr>RC 사용 방법</vt:lpstr>
      <vt:lpstr>X8R Binding Procedure</vt:lpstr>
      <vt:lpstr>FrSky X8R 수신기 바인딩 1</vt:lpstr>
      <vt:lpstr>FrSky X8R 수신기 바인딩 2</vt:lpstr>
      <vt:lpstr>FrSky X8R 수신기 바인딩</vt:lpstr>
      <vt:lpstr>FrSky X8R 수신기 바인딩</vt:lpstr>
      <vt:lpstr>X8R 수신기와 Navio 초기 연결</vt:lpstr>
      <vt:lpstr>X8R 수신기와 Navio 바인딩 </vt:lpstr>
      <vt:lpstr>ArduPilot에서 RC 캘리브레이션</vt:lpstr>
      <vt:lpstr>FrSky RC -&gt; Mission Planner Mapping</vt:lpstr>
      <vt:lpstr>FrSky RC -&gt; Mission Planner Mapping</vt:lpstr>
      <vt:lpstr>RC Mode</vt:lpstr>
      <vt:lpstr>RC Stick Control</vt:lpstr>
      <vt:lpstr>RC Stick Control</vt:lpstr>
      <vt:lpstr>Stick Control : Air Plane</vt:lpstr>
      <vt:lpstr>Stick Control : Air Plane</vt:lpstr>
      <vt:lpstr>FrSKY X8R</vt:lpstr>
      <vt:lpstr>FrSky Taranis 모드1/2 변경 방법</vt:lpstr>
      <vt:lpstr>RC 시동 방법</vt:lpstr>
      <vt:lpstr>NAVIO2 드론 조립 예</vt:lpstr>
      <vt:lpstr>부록</vt:lpstr>
      <vt:lpstr>PreArm 에러 해결책</vt:lpstr>
      <vt:lpstr>PreArm: loggin failed</vt:lpstr>
      <vt:lpstr>LinuxPWM_Sysfs:Unable to open file /sys/class/pwm/pwmchip0/pwm0/duty_cycle</vt:lpstr>
      <vt:lpstr>PreArm: servo function 33 unassigned</vt:lpstr>
      <vt:lpstr>Command was denied by the autopilot</vt:lpstr>
      <vt:lpstr>Flight mode change failed</vt:lpstr>
      <vt:lpstr>PreArm: Check FS_THR_VALUE</vt:lpstr>
      <vt:lpstr>PreArm: Battery failsafe</vt:lpstr>
      <vt:lpstr>공유기 설정</vt:lpstr>
      <vt:lpstr>공유기 설정</vt:lpstr>
      <vt:lpstr>호스트이름 변경</vt:lpstr>
      <vt:lpstr>라즈베리파이 환경 설정 실행</vt:lpstr>
      <vt:lpstr>PowerPoint Presentation</vt:lpstr>
      <vt:lpstr>PowerPoint Presentation</vt:lpstr>
      <vt:lpstr>동영상 송수신</vt:lpstr>
      <vt:lpstr>영상 전송 방법</vt:lpstr>
      <vt:lpstr>MJPEG-Streamer Install &amp; Setup</vt:lpstr>
      <vt:lpstr>MJPG 부팅시 자동 실행 설정</vt:lpstr>
      <vt:lpstr>VLC 동영상 조회</vt:lpstr>
      <vt:lpstr>웹브라우저 동영상 조회</vt:lpstr>
      <vt:lpstr>raspivid 를 이용한 동영상 서비스</vt:lpstr>
      <vt:lpstr>raspivid 사용법</vt:lpstr>
      <vt:lpstr>외부 장치 사용</vt:lpstr>
      <vt:lpstr>외장 Wi-Fi 사용법</vt:lpstr>
      <vt:lpstr>GPS 로그 분석</vt:lpstr>
      <vt:lpstr>GPS 데이터 전송 프로그램 설정</vt:lpstr>
      <vt:lpstr>GPS 데이터 전송 프로그램 자동 실행</vt:lpstr>
      <vt:lpstr>로그 분석 프로그램 u-center</vt:lpstr>
      <vt:lpstr>u-center와 Navio2 GPS 연결</vt:lpstr>
      <vt:lpstr>GPS 통계 분석</vt:lpstr>
      <vt:lpstr>GPS 데이터 분석 실험 자료 정리</vt:lpstr>
      <vt:lpstr>용어 사전</vt:lpstr>
      <vt:lpstr>AHRS</vt:lpstr>
      <vt:lpstr>용어 사전</vt:lpstr>
      <vt:lpstr>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NAVIO 2 드론 제작</dc:title>
  <dc:creator>admin</dc:creator>
  <cp:lastModifiedBy>sun above</cp:lastModifiedBy>
  <cp:revision>18</cp:revision>
  <cp:lastPrinted>2019-10-09T05:46:26Z</cp:lastPrinted>
  <dcterms:created xsi:type="dcterms:W3CDTF">2018-03-04T04:23:51Z</dcterms:created>
  <dcterms:modified xsi:type="dcterms:W3CDTF">2019-10-13T12:22:06Z</dcterms:modified>
</cp:coreProperties>
</file>